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8"/>
  </p:notesMasterIdLst>
  <p:handoutMasterIdLst>
    <p:handoutMasterId r:id="rId59"/>
  </p:handoutMasterIdLst>
  <p:sldIdLst>
    <p:sldId id="256" r:id="rId5"/>
    <p:sldId id="3849" r:id="rId6"/>
    <p:sldId id="3901" r:id="rId7"/>
    <p:sldId id="3902" r:id="rId8"/>
    <p:sldId id="3883" r:id="rId9"/>
    <p:sldId id="3884" r:id="rId10"/>
    <p:sldId id="3880" r:id="rId11"/>
    <p:sldId id="3857" r:id="rId12"/>
    <p:sldId id="3911" r:id="rId13"/>
    <p:sldId id="3861" r:id="rId14"/>
    <p:sldId id="3865" r:id="rId15"/>
    <p:sldId id="3862" r:id="rId16"/>
    <p:sldId id="3863" r:id="rId17"/>
    <p:sldId id="3864" r:id="rId18"/>
    <p:sldId id="3866" r:id="rId19"/>
    <p:sldId id="3867" r:id="rId20"/>
    <p:sldId id="3868" r:id="rId21"/>
    <p:sldId id="3869" r:id="rId22"/>
    <p:sldId id="3870" r:id="rId23"/>
    <p:sldId id="3906" r:id="rId24"/>
    <p:sldId id="3903" r:id="rId25"/>
    <p:sldId id="3904" r:id="rId26"/>
    <p:sldId id="3905" r:id="rId27"/>
    <p:sldId id="3876" r:id="rId28"/>
    <p:sldId id="3877" r:id="rId29"/>
    <p:sldId id="3874" r:id="rId30"/>
    <p:sldId id="3873" r:id="rId31"/>
    <p:sldId id="3898" r:id="rId32"/>
    <p:sldId id="3899" r:id="rId33"/>
    <p:sldId id="3913" r:id="rId34"/>
    <p:sldId id="3914" r:id="rId35"/>
    <p:sldId id="3878" r:id="rId36"/>
    <p:sldId id="3888" r:id="rId37"/>
    <p:sldId id="3907" r:id="rId38"/>
    <p:sldId id="3912" r:id="rId39"/>
    <p:sldId id="3915" r:id="rId40"/>
    <p:sldId id="3909" r:id="rId41"/>
    <p:sldId id="3910" r:id="rId42"/>
    <p:sldId id="3916" r:id="rId43"/>
    <p:sldId id="3875" r:id="rId44"/>
    <p:sldId id="3859" r:id="rId45"/>
    <p:sldId id="3897" r:id="rId46"/>
    <p:sldId id="3844" r:id="rId47"/>
    <p:sldId id="3846" r:id="rId48"/>
    <p:sldId id="261" r:id="rId49"/>
    <p:sldId id="3850" r:id="rId50"/>
    <p:sldId id="3851" r:id="rId51"/>
    <p:sldId id="265" r:id="rId52"/>
    <p:sldId id="263" r:id="rId53"/>
    <p:sldId id="268" r:id="rId54"/>
    <p:sldId id="3848" r:id="rId55"/>
    <p:sldId id="267" r:id="rId56"/>
    <p:sldId id="3847" r:id="rId57"/>
  </p:sldIdLst>
  <p:sldSz cx="9144000" cy="5143500" type="screen16x9"/>
  <p:notesSz cx="6858000" cy="9144000"/>
  <p:defaultText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CC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72833802-FEF1-4C79-8D5D-14CF1EAF98D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1992" autoAdjust="0"/>
    <p:restoredTop sz="94694" autoAdjust="0"/>
  </p:normalViewPr>
  <p:slideViewPr>
    <p:cSldViewPr snapToGrid="0">
      <p:cViewPr varScale="1">
        <p:scale>
          <a:sx n="128" d="100"/>
          <a:sy n="128" d="100"/>
        </p:scale>
        <p:origin x="498" y="126"/>
      </p:cViewPr>
      <p:guideLst>
        <p:guide orient="horz" pos="1620"/>
        <p:guide pos="2880"/>
      </p:guideLst>
    </p:cSldViewPr>
  </p:slideViewPr>
  <p:outlineViewPr>
    <p:cViewPr>
      <p:scale>
        <a:sx n="33" d="100"/>
        <a:sy n="33" d="100"/>
      </p:scale>
      <p:origin x="0" y="-374"/>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63" Type="http://schemas.openxmlformats.org/officeDocument/2006/relationships/tableStyles" Target="tableStyle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notesMaster" Target="notesMasters/notesMaster1.xml"/><Relationship Id="rId5" Type="http://schemas.openxmlformats.org/officeDocument/2006/relationships/slide" Target="slides/slide1.xml"/><Relationship Id="rId61" Type="http://schemas.openxmlformats.org/officeDocument/2006/relationships/viewProps" Target="viewProp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microsoft.com/office/2018/10/relationships/authors" Target="author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handoutMaster" Target="handoutMasters/handoutMaster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pPr/>
              <a:t>10/12/2024</a:t>
            </a:fld>
            <a:endParaRPr lang="en-US" dirty="0"/>
          </a:p>
        </p:txBody>
      </p:sp>
      <p:sp>
        <p:nvSpPr>
          <p:cNvPr id="4" name="Footer Placeholder 3">
            <a:extLst>
              <a:ext uri="{FF2B5EF4-FFF2-40B4-BE49-F238E27FC236}">
                <a16:creationId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pPr/>
              <a:t>‹#›</a:t>
            </a:fld>
            <a:endParaRPr lang="en-US" dirty="0"/>
          </a:p>
        </p:txBody>
      </p:sp>
    </p:spTree>
    <p:extLst>
      <p:ext uri="{BB962C8B-B14F-4D97-AF65-F5344CB8AC3E}">
        <p14:creationId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20CE03-6C3A-EB4D-A9B1-7EFD38B58412}" type="datetimeFigureOut">
              <a:rPr lang="en-US" smtClean="0"/>
              <a:pPr/>
              <a:t>10/12/2024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57D50D-BAA9-464B-B391-243138E078D8}" type="slidenum">
              <a:rPr lang="en-US" smtClean="0"/>
              <a:pPr/>
              <a:t>‹#›</a:t>
            </a:fld>
            <a:endParaRPr lang="en-US" dirty="0"/>
          </a:p>
        </p:txBody>
      </p:sp>
    </p:spTree>
    <p:extLst>
      <p:ext uri="{BB962C8B-B14F-4D97-AF65-F5344CB8AC3E}">
        <p14:creationId xmlns:p14="http://schemas.microsoft.com/office/powerpoint/2010/main" val="49092468"/>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a:t>
            </a:fld>
            <a:endParaRPr lang="en-US" dirty="0"/>
          </a:p>
        </p:txBody>
      </p:sp>
    </p:spTree>
    <p:extLst>
      <p:ext uri="{BB962C8B-B14F-4D97-AF65-F5344CB8AC3E}">
        <p14:creationId xmlns:p14="http://schemas.microsoft.com/office/powerpoint/2010/main" val="2388229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10</a:t>
            </a:fld>
            <a:endParaRPr lang="en-US" dirty="0"/>
          </a:p>
        </p:txBody>
      </p:sp>
    </p:spTree>
    <p:extLst>
      <p:ext uri="{BB962C8B-B14F-4D97-AF65-F5344CB8AC3E}">
        <p14:creationId xmlns:p14="http://schemas.microsoft.com/office/powerpoint/2010/main" val="17211098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11</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12</a:t>
            </a:fld>
            <a:endParaRPr lang="en-US" dirty="0"/>
          </a:p>
        </p:txBody>
      </p:sp>
    </p:spTree>
    <p:extLst>
      <p:ext uri="{BB962C8B-B14F-4D97-AF65-F5344CB8AC3E}">
        <p14:creationId xmlns:p14="http://schemas.microsoft.com/office/powerpoint/2010/main" val="254002817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13</a:t>
            </a:fld>
            <a:endParaRPr lang="en-US" dirty="0"/>
          </a:p>
        </p:txBody>
      </p:sp>
    </p:spTree>
    <p:extLst>
      <p:ext uri="{BB962C8B-B14F-4D97-AF65-F5344CB8AC3E}">
        <p14:creationId xmlns:p14="http://schemas.microsoft.com/office/powerpoint/2010/main" val="23160916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14</a:t>
            </a:fld>
            <a:endParaRPr lang="en-US" dirty="0"/>
          </a:p>
        </p:txBody>
      </p:sp>
    </p:spTree>
    <p:extLst>
      <p:ext uri="{BB962C8B-B14F-4D97-AF65-F5344CB8AC3E}">
        <p14:creationId xmlns:p14="http://schemas.microsoft.com/office/powerpoint/2010/main" val="7376818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15</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16</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17</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18</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19</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a:t>
            </a:fld>
            <a:endParaRPr lang="en-US" dirty="0"/>
          </a:p>
        </p:txBody>
      </p:sp>
    </p:spTree>
    <p:extLst>
      <p:ext uri="{BB962C8B-B14F-4D97-AF65-F5344CB8AC3E}">
        <p14:creationId xmlns:p14="http://schemas.microsoft.com/office/powerpoint/2010/main" val="19519197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20</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21</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22</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23</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24</a:t>
            </a:fld>
            <a:endParaRPr lang="en-US" dirty="0"/>
          </a:p>
        </p:txBody>
      </p:sp>
    </p:spTree>
    <p:extLst>
      <p:ext uri="{BB962C8B-B14F-4D97-AF65-F5344CB8AC3E}">
        <p14:creationId xmlns:p14="http://schemas.microsoft.com/office/powerpoint/2010/main" val="7376818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25</a:t>
            </a:fld>
            <a:endParaRPr lang="en-US" dirty="0"/>
          </a:p>
        </p:txBody>
      </p:sp>
    </p:spTree>
    <p:extLst>
      <p:ext uri="{BB962C8B-B14F-4D97-AF65-F5344CB8AC3E}">
        <p14:creationId xmlns:p14="http://schemas.microsoft.com/office/powerpoint/2010/main" val="7376818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26</a:t>
            </a:fld>
            <a:endParaRPr lang="en-US" dirty="0"/>
          </a:p>
        </p:txBody>
      </p:sp>
    </p:spTree>
    <p:extLst>
      <p:ext uri="{BB962C8B-B14F-4D97-AF65-F5344CB8AC3E}">
        <p14:creationId xmlns:p14="http://schemas.microsoft.com/office/powerpoint/2010/main" val="202840261"/>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27</a:t>
            </a:fld>
            <a:endParaRPr lang="en-US" dirty="0"/>
          </a:p>
        </p:txBody>
      </p:sp>
    </p:spTree>
    <p:extLst>
      <p:ext uri="{BB962C8B-B14F-4D97-AF65-F5344CB8AC3E}">
        <p14:creationId xmlns:p14="http://schemas.microsoft.com/office/powerpoint/2010/main" val="2028402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28</a:t>
            </a:fld>
            <a:endParaRPr lang="en-US" dirty="0"/>
          </a:p>
        </p:txBody>
      </p:sp>
    </p:spTree>
    <p:extLst>
      <p:ext uri="{BB962C8B-B14F-4D97-AF65-F5344CB8AC3E}">
        <p14:creationId xmlns:p14="http://schemas.microsoft.com/office/powerpoint/2010/main" val="737681818"/>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29</a:t>
            </a:fld>
            <a:endParaRPr lang="en-US" dirty="0"/>
          </a:p>
        </p:txBody>
      </p:sp>
    </p:spTree>
    <p:extLst>
      <p:ext uri="{BB962C8B-B14F-4D97-AF65-F5344CB8AC3E}">
        <p14:creationId xmlns:p14="http://schemas.microsoft.com/office/powerpoint/2010/main" val="7376818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a:t>
            </a:fld>
            <a:endParaRPr lang="en-US" dirty="0"/>
          </a:p>
        </p:txBody>
      </p:sp>
    </p:spTree>
    <p:extLst>
      <p:ext uri="{BB962C8B-B14F-4D97-AF65-F5344CB8AC3E}">
        <p14:creationId xmlns:p14="http://schemas.microsoft.com/office/powerpoint/2010/main" val="25400281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8B57D50D-BAA9-464B-B391-243138E078D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30</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837539342"/>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pPr marL="0" marR="0" lvl="0" indent="0" algn="r" defTabSz="685800" rtl="0" eaLnBrk="1" fontAlgn="auto" latinLnBrk="0" hangingPunct="1">
              <a:lnSpc>
                <a:spcPct val="100000"/>
              </a:lnSpc>
              <a:spcBef>
                <a:spcPts val="0"/>
              </a:spcBef>
              <a:spcAft>
                <a:spcPts val="0"/>
              </a:spcAft>
              <a:buClrTx/>
              <a:buSzTx/>
              <a:buFontTx/>
              <a:buNone/>
              <a:tabLst/>
              <a:defRPr/>
            </a:pPr>
            <a:fld id="{8B57D50D-BAA9-464B-B391-243138E078D8}"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685800" rtl="0" eaLnBrk="1" fontAlgn="auto" latinLnBrk="0" hangingPunct="1">
                <a:lnSpc>
                  <a:spcPct val="100000"/>
                </a:lnSpc>
                <a:spcBef>
                  <a:spcPts val="0"/>
                </a:spcBef>
                <a:spcAft>
                  <a:spcPts val="0"/>
                </a:spcAft>
                <a:buClrTx/>
                <a:buSzTx/>
                <a:buFontTx/>
                <a:buNone/>
                <a:tabLst/>
                <a:defRPr/>
              </a:pPr>
              <a:t>31</a:t>
            </a:fld>
            <a:endParaRPr kumimoji="0" lang="en-US" sz="1200" b="0" i="0" u="none" strike="noStrike" kern="1200" cap="none" spc="0" normalizeH="0" baseline="0" noProof="0" dirty="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75930005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32</a:t>
            </a:fld>
            <a:endParaRPr lang="en-US" dirty="0"/>
          </a:p>
        </p:txBody>
      </p:sp>
    </p:spTree>
    <p:extLst>
      <p:ext uri="{BB962C8B-B14F-4D97-AF65-F5344CB8AC3E}">
        <p14:creationId xmlns:p14="http://schemas.microsoft.com/office/powerpoint/2010/main" val="7376818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33</a:t>
            </a:fld>
            <a:endParaRPr lang="en-US" dirty="0"/>
          </a:p>
        </p:txBody>
      </p:sp>
    </p:spTree>
    <p:extLst>
      <p:ext uri="{BB962C8B-B14F-4D97-AF65-F5344CB8AC3E}">
        <p14:creationId xmlns:p14="http://schemas.microsoft.com/office/powerpoint/2010/main" val="7376818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34</a:t>
            </a:fld>
            <a:endParaRPr lang="en-US" dirty="0"/>
          </a:p>
        </p:txBody>
      </p:sp>
    </p:spTree>
    <p:extLst>
      <p:ext uri="{BB962C8B-B14F-4D97-AF65-F5344CB8AC3E}">
        <p14:creationId xmlns:p14="http://schemas.microsoft.com/office/powerpoint/2010/main" val="73768181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35</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36</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37</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38</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39</a:t>
            </a:fld>
            <a:endParaRPr lang="en-US" dirty="0"/>
          </a:p>
        </p:txBody>
      </p:sp>
    </p:spTree>
    <p:extLst>
      <p:ext uri="{BB962C8B-B14F-4D97-AF65-F5344CB8AC3E}">
        <p14:creationId xmlns:p14="http://schemas.microsoft.com/office/powerpoint/2010/main" val="28407936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a:t>
            </a:fld>
            <a:endParaRPr lang="en-US" dirty="0"/>
          </a:p>
        </p:txBody>
      </p:sp>
    </p:spTree>
    <p:extLst>
      <p:ext uri="{BB962C8B-B14F-4D97-AF65-F5344CB8AC3E}">
        <p14:creationId xmlns:p14="http://schemas.microsoft.com/office/powerpoint/2010/main" val="25400281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40</a:t>
            </a:fld>
            <a:endParaRPr lang="en-US" dirty="0"/>
          </a:p>
        </p:txBody>
      </p:sp>
    </p:spTree>
    <p:extLst>
      <p:ext uri="{BB962C8B-B14F-4D97-AF65-F5344CB8AC3E}">
        <p14:creationId xmlns:p14="http://schemas.microsoft.com/office/powerpoint/2010/main" val="73768181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41</a:t>
            </a:fld>
            <a:endParaRPr lang="en-US" dirty="0"/>
          </a:p>
        </p:txBody>
      </p:sp>
    </p:spTree>
    <p:extLst>
      <p:ext uri="{BB962C8B-B14F-4D97-AF65-F5344CB8AC3E}">
        <p14:creationId xmlns:p14="http://schemas.microsoft.com/office/powerpoint/2010/main" val="415122909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42</a:t>
            </a:fld>
            <a:endParaRPr lang="en-US" dirty="0"/>
          </a:p>
        </p:txBody>
      </p:sp>
    </p:spTree>
    <p:extLst>
      <p:ext uri="{BB962C8B-B14F-4D97-AF65-F5344CB8AC3E}">
        <p14:creationId xmlns:p14="http://schemas.microsoft.com/office/powerpoint/2010/main" val="3206739456"/>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43</a:t>
            </a:fld>
            <a:endParaRPr lang="en-US" dirty="0"/>
          </a:p>
        </p:txBody>
      </p:sp>
    </p:spTree>
    <p:extLst>
      <p:ext uri="{BB962C8B-B14F-4D97-AF65-F5344CB8AC3E}">
        <p14:creationId xmlns:p14="http://schemas.microsoft.com/office/powerpoint/2010/main" val="507562029"/>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pPr/>
              <a:t>44</a:t>
            </a:fld>
            <a:endParaRPr lang="en-US" dirty="0"/>
          </a:p>
        </p:txBody>
      </p:sp>
    </p:spTree>
    <p:extLst>
      <p:ext uri="{BB962C8B-B14F-4D97-AF65-F5344CB8AC3E}">
        <p14:creationId xmlns:p14="http://schemas.microsoft.com/office/powerpoint/2010/main" val="2439709705"/>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45</a:t>
            </a:fld>
            <a:endParaRPr lang="en-US" dirty="0"/>
          </a:p>
        </p:txBody>
      </p:sp>
    </p:spTree>
    <p:extLst>
      <p:ext uri="{BB962C8B-B14F-4D97-AF65-F5344CB8AC3E}">
        <p14:creationId xmlns:p14="http://schemas.microsoft.com/office/powerpoint/2010/main" val="202840261"/>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46</a:t>
            </a:fld>
            <a:endParaRPr lang="en-US" dirty="0"/>
          </a:p>
        </p:txBody>
      </p:sp>
    </p:spTree>
    <p:extLst>
      <p:ext uri="{BB962C8B-B14F-4D97-AF65-F5344CB8AC3E}">
        <p14:creationId xmlns:p14="http://schemas.microsoft.com/office/powerpoint/2010/main" val="3522538323"/>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47</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48</a:t>
            </a:fld>
            <a:endParaRPr lang="en-US" dirty="0"/>
          </a:p>
        </p:txBody>
      </p:sp>
    </p:spTree>
    <p:extLst>
      <p:ext uri="{BB962C8B-B14F-4D97-AF65-F5344CB8AC3E}">
        <p14:creationId xmlns:p14="http://schemas.microsoft.com/office/powerpoint/2010/main" val="1721109855"/>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49</a:t>
            </a:fld>
            <a:endParaRPr lang="en-US" dirty="0"/>
          </a:p>
        </p:txBody>
      </p:sp>
    </p:spTree>
    <p:extLst>
      <p:ext uri="{BB962C8B-B14F-4D97-AF65-F5344CB8AC3E}">
        <p14:creationId xmlns:p14="http://schemas.microsoft.com/office/powerpoint/2010/main" val="25400281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5</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50</a:t>
            </a:fld>
            <a:endParaRPr lang="en-US" dirty="0"/>
          </a:p>
        </p:txBody>
      </p:sp>
    </p:spTree>
    <p:extLst>
      <p:ext uri="{BB962C8B-B14F-4D97-AF65-F5344CB8AC3E}">
        <p14:creationId xmlns:p14="http://schemas.microsoft.com/office/powerpoint/2010/main" val="231609167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51</a:t>
            </a:fld>
            <a:endParaRPr lang="en-US" dirty="0"/>
          </a:p>
        </p:txBody>
      </p:sp>
    </p:spTree>
    <p:extLst>
      <p:ext uri="{BB962C8B-B14F-4D97-AF65-F5344CB8AC3E}">
        <p14:creationId xmlns:p14="http://schemas.microsoft.com/office/powerpoint/2010/main" val="737681818"/>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52</a:t>
            </a:fld>
            <a:endParaRPr lang="en-US" dirty="0"/>
          </a:p>
        </p:txBody>
      </p:sp>
    </p:spTree>
    <p:extLst>
      <p:ext uri="{BB962C8B-B14F-4D97-AF65-F5344CB8AC3E}">
        <p14:creationId xmlns:p14="http://schemas.microsoft.com/office/powerpoint/2010/main" val="3206739456"/>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53</a:t>
            </a:fld>
            <a:endParaRPr lang="en-US" dirty="0"/>
          </a:p>
        </p:txBody>
      </p:sp>
    </p:spTree>
    <p:extLst>
      <p:ext uri="{BB962C8B-B14F-4D97-AF65-F5344CB8AC3E}">
        <p14:creationId xmlns:p14="http://schemas.microsoft.com/office/powerpoint/2010/main" val="4151229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6</a:t>
            </a:fld>
            <a:endParaRPr lang="en-US" dirty="0"/>
          </a:p>
        </p:txBody>
      </p:sp>
    </p:spTree>
    <p:extLst>
      <p:ext uri="{BB962C8B-B14F-4D97-AF65-F5344CB8AC3E}">
        <p14:creationId xmlns:p14="http://schemas.microsoft.com/office/powerpoint/2010/main" val="25400281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7</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8</a:t>
            </a:fld>
            <a:endParaRPr lang="en-US" dirty="0"/>
          </a:p>
        </p:txBody>
      </p:sp>
    </p:spTree>
    <p:extLst>
      <p:ext uri="{BB962C8B-B14F-4D97-AF65-F5344CB8AC3E}">
        <p14:creationId xmlns:p14="http://schemas.microsoft.com/office/powerpoint/2010/main" val="922949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9</a:t>
            </a:fld>
            <a:endParaRPr lang="en-US" dirty="0"/>
          </a:p>
        </p:txBody>
      </p:sp>
    </p:spTree>
    <p:extLst>
      <p:ext uri="{BB962C8B-B14F-4D97-AF65-F5344CB8AC3E}">
        <p14:creationId xmlns:p14="http://schemas.microsoft.com/office/powerpoint/2010/main" val="9229492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19429764-E305-A48D-5244-9BCD20902244}"/>
              </a:ext>
              <a:ext uri="{C183D7F6-B498-43B3-948B-1728B52AA6E4}">
                <adec:decorative xmlns:adec="http://schemas.microsoft.com/office/drawing/2017/decorative" val="1"/>
              </a:ext>
            </a:extLst>
          </p:cNvPr>
          <p:cNvGrpSpPr/>
          <p:nvPr userDrawn="1"/>
        </p:nvGrpSpPr>
        <p:grpSpPr>
          <a:xfrm>
            <a:off x="0" y="1"/>
            <a:ext cx="9144000" cy="6215144"/>
            <a:chOff x="0" y="1"/>
            <a:chExt cx="12192000" cy="8286859"/>
          </a:xfrm>
        </p:grpSpPr>
        <p:sp>
          <p:nvSpPr>
            <p:cNvPr id="7" name="Freeform 13">
              <a:extLst>
                <a:ext uri="{FF2B5EF4-FFF2-40B4-BE49-F238E27FC236}">
                  <a16:creationId xmlns:a16="http://schemas.microsoft.com/office/drawing/2014/main" id="{45F65CE3-2411-E8E5-B72E-F5CBEC4DDC55}"/>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8" name="Straight Connector 7">
              <a:extLst>
                <a:ext uri="{FF2B5EF4-FFF2-40B4-BE49-F238E27FC236}">
                  <a16:creationId xmlns:a16="http://schemas.microsoft.com/office/drawing/2014/main" id="{3B6B51B3-AA6C-9C5E-7032-5AEA05D45908}"/>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9" name="Freeform: Shape 13">
              <a:extLst>
                <a:ext uri="{FF2B5EF4-FFF2-40B4-BE49-F238E27FC236}">
                  <a16:creationId xmlns:a16="http://schemas.microsoft.com/office/drawing/2014/main" id="{4F28561D-5B3C-F08A-F7B5-48E6B74EAEBD}"/>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Freeform: Shape 15">
              <a:extLst>
                <a:ext uri="{FF2B5EF4-FFF2-40B4-BE49-F238E27FC236}">
                  <a16:creationId xmlns:a16="http://schemas.microsoft.com/office/drawing/2014/main" id="{7BD7FF70-44B7-E753-26CD-E228B56C2517}"/>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DF9EE857-93B9-ACF6-2AB4-2A29C4B94776}"/>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Freeform: Shape 19">
              <a:extLst>
                <a:ext uri="{FF2B5EF4-FFF2-40B4-BE49-F238E27FC236}">
                  <a16:creationId xmlns:a16="http://schemas.microsoft.com/office/drawing/2014/main" id="{75030D84-5EEB-A095-3D43-0ED22BDB8406}"/>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Arc 12">
              <a:extLst>
                <a:ext uri="{FF2B5EF4-FFF2-40B4-BE49-F238E27FC236}">
                  <a16:creationId xmlns:a16="http://schemas.microsoft.com/office/drawing/2014/main" id="{26E6DE3E-6851-19AD-2E60-22F006238173}"/>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6" name="Title 1">
            <a:extLst>
              <a:ext uri="{FF2B5EF4-FFF2-40B4-BE49-F238E27FC236}">
                <a16:creationId xmlns:a16="http://schemas.microsoft.com/office/drawing/2014/main" id="{2E8C189B-2E00-67DA-E342-3440F5EBB4CE}"/>
              </a:ext>
            </a:extLst>
          </p:cNvPr>
          <p:cNvSpPr>
            <a:spLocks noGrp="1"/>
          </p:cNvSpPr>
          <p:nvPr>
            <p:ph type="ctrTitle" hasCustomPrompt="1"/>
          </p:nvPr>
        </p:nvSpPr>
        <p:spPr>
          <a:xfrm>
            <a:off x="3888356" y="2212304"/>
            <a:ext cx="4695968" cy="1797515"/>
          </a:xfrm>
        </p:spPr>
        <p:txBody>
          <a:bodyPr anchor="b" anchorCtr="0">
            <a:noAutofit/>
          </a:bodyPr>
          <a:lstStyle>
            <a:lvl1pPr algn="r">
              <a:defRPr sz="3300">
                <a:solidFill>
                  <a:schemeClr val="bg1"/>
                </a:solidFill>
              </a:defRPr>
            </a:lvl1pPr>
          </a:lstStyle>
          <a:p>
            <a:r>
              <a:rPr lang="en-US" dirty="0"/>
              <a:t>Click to add title</a:t>
            </a:r>
          </a:p>
        </p:txBody>
      </p:sp>
    </p:spTree>
    <p:extLst>
      <p:ext uri="{BB962C8B-B14F-4D97-AF65-F5344CB8AC3E}">
        <p14:creationId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nd Table">
    <p:spTree>
      <p:nvGrpSpPr>
        <p:cNvPr id="1" name=""/>
        <p:cNvGrpSpPr/>
        <p:nvPr/>
      </p:nvGrpSpPr>
      <p:grpSpPr>
        <a:xfrm>
          <a:off x="0" y="0"/>
          <a:ext cx="0" cy="0"/>
          <a:chOff x="0" y="0"/>
          <a:chExt cx="0" cy="0"/>
        </a:xfrm>
      </p:grpSpPr>
      <p:grpSp>
        <p:nvGrpSpPr>
          <p:cNvPr id="11" name="Group 10">
            <a:extLst>
              <a:ext uri="{FF2B5EF4-FFF2-40B4-BE49-F238E27FC236}">
                <a16:creationId xmlns:a16="http://schemas.microsoft.com/office/drawing/2014/main" id="{521BD3DB-6F51-C1AE-FF0E-D0BDCB55F30B}"/>
              </a:ext>
              <a:ext uri="{C183D7F6-B498-43B3-948B-1728B52AA6E4}">
                <adec:decorative xmlns:adec="http://schemas.microsoft.com/office/drawing/2017/decorative" val="1"/>
              </a:ext>
            </a:extLst>
          </p:cNvPr>
          <p:cNvGrpSpPr/>
          <p:nvPr userDrawn="1"/>
        </p:nvGrpSpPr>
        <p:grpSpPr>
          <a:xfrm>
            <a:off x="92652" y="1"/>
            <a:ext cx="8415169" cy="5143499"/>
            <a:chOff x="123536" y="2"/>
            <a:chExt cx="11220225" cy="6857998"/>
          </a:xfrm>
        </p:grpSpPr>
        <p:sp>
          <p:nvSpPr>
            <p:cNvPr id="12" name="Freeform: Shape 7">
              <a:extLst>
                <a:ext uri="{FF2B5EF4-FFF2-40B4-BE49-F238E27FC236}">
                  <a16:creationId xmlns:a16="http://schemas.microsoft.com/office/drawing/2014/main" id="{59903C17-0733-BE0C-7392-283FEC2E98B0}"/>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5"/>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Shape 1">
              <a:extLst>
                <a:ext uri="{FF2B5EF4-FFF2-40B4-BE49-F238E27FC236}">
                  <a16:creationId xmlns:a16="http://schemas.microsoft.com/office/drawing/2014/main" id="{898A3450-9C87-13ED-79CC-F4F65D14FF72}"/>
                </a:ext>
              </a:extLst>
            </p:cNvPr>
            <p:cNvSpPr/>
            <p:nvPr userDrawn="1"/>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628650" y="1369219"/>
            <a:ext cx="2161847" cy="3223259"/>
          </a:xfrm>
        </p:spPr>
        <p:txBody>
          <a:bodyPr>
            <a:normAutofit/>
          </a:bodyPr>
          <a:lstStyle>
            <a:lvl1pPr marL="0" indent="0">
              <a:spcBef>
                <a:spcPts val="750"/>
              </a:spcBef>
              <a:spcAft>
                <a:spcPts val="600"/>
              </a:spcAft>
              <a:buNone/>
              <a:defRPr sz="1400"/>
            </a:lvl1pPr>
            <a:lvl2pPr marL="557213" indent="-214313">
              <a:spcBef>
                <a:spcPts val="750"/>
              </a:spcBef>
              <a:spcAft>
                <a:spcPts val="600"/>
              </a:spcAft>
              <a:buClr>
                <a:schemeClr val="accent2"/>
              </a:buClr>
              <a:buFont typeface="Arial" panose="020B0604020202020204" pitchFamily="34" charset="0"/>
              <a:buChar char="•"/>
              <a:defRPr sz="1200"/>
            </a:lvl2pPr>
            <a:lvl3pPr marL="900113" indent="-214313">
              <a:spcBef>
                <a:spcPts val="750"/>
              </a:spcBef>
              <a:spcAft>
                <a:spcPts val="600"/>
              </a:spcAft>
              <a:buClr>
                <a:schemeClr val="accent2"/>
              </a:buClr>
              <a:buFont typeface="Arial" panose="020B0604020202020204" pitchFamily="34" charset="0"/>
              <a:buChar char="•"/>
              <a:defRPr sz="1100"/>
            </a:lvl3pPr>
            <a:lvl4pPr marL="1157288" indent="-128588">
              <a:spcBef>
                <a:spcPts val="750"/>
              </a:spcBef>
              <a:spcAft>
                <a:spcPts val="600"/>
              </a:spcAft>
              <a:buClr>
                <a:schemeClr val="accent2"/>
              </a:buClr>
              <a:buFont typeface="Arial" panose="020B0604020202020204" pitchFamily="34" charset="0"/>
              <a:buChar char="•"/>
              <a:defRPr sz="900"/>
            </a:lvl4pPr>
            <a:lvl5pPr marL="1500188" indent="-128588">
              <a:spcBef>
                <a:spcPts val="750"/>
              </a:spcBef>
              <a:spcAft>
                <a:spcPts val="600"/>
              </a:spcAft>
              <a:buClr>
                <a:schemeClr val="accent2"/>
              </a:buClr>
              <a:buFont typeface="Arial" panose="020B0604020202020204" pitchFamily="34" charset="0"/>
              <a:buChar char="•"/>
              <a:defRPr sz="9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a16="http://schemas.microsoft.com/office/drawing/2014/main" id="{423FEB60-8FB5-7F10-EDD7-8AB4B3139EF6}"/>
              </a:ext>
            </a:extLst>
          </p:cNvPr>
          <p:cNvSpPr>
            <a:spLocks noGrp="1"/>
          </p:cNvSpPr>
          <p:nvPr>
            <p:ph type="tbl" sz="quarter" idx="13"/>
          </p:nvPr>
        </p:nvSpPr>
        <p:spPr>
          <a:xfrm>
            <a:off x="3028950" y="1369219"/>
            <a:ext cx="5486399" cy="3223260"/>
          </a:xfrm>
        </p:spPr>
        <p:txBody>
          <a:bodyPr>
            <a:normAutofit/>
          </a:bodyPr>
          <a:lstStyle>
            <a:lvl1pPr marL="0" indent="0">
              <a:buNone/>
              <a:defRPr sz="1800"/>
            </a:lvl1pPr>
          </a:lstStyle>
          <a:p>
            <a:r>
              <a:rPr lang="en-US" dirty="0"/>
              <a:t>Click icon to add table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pPr/>
              <a:t>10/12/2024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D9FE4C84-13A1-72EA-6541-7C8FDDEA71C0}"/>
              </a:ext>
              <a:ext uri="{C183D7F6-B498-43B3-948B-1728B52AA6E4}">
                <adec:decorative xmlns:adec="http://schemas.microsoft.com/office/drawing/2017/decorative" val="1"/>
              </a:ext>
            </a:extLst>
          </p:cNvPr>
          <p:cNvSpPr/>
          <p:nvPr userDrawn="1"/>
        </p:nvSpPr>
        <p:spPr>
          <a:xfrm>
            <a:off x="271172" y="4350644"/>
            <a:ext cx="519012" cy="519012"/>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a16="http://schemas.microsoft.com/office/drawing/2014/main" id="{30468883-4E51-D3BD-E1C6-601ED9B6EF0E}"/>
              </a:ext>
              <a:ext uri="{C183D7F6-B498-43B3-948B-1728B52AA6E4}">
                <adec:decorative xmlns:adec="http://schemas.microsoft.com/office/drawing/2017/decorative" val="1"/>
              </a:ext>
            </a:extLst>
          </p:cNvPr>
          <p:cNvSpPr/>
          <p:nvPr userDrawn="1"/>
        </p:nvSpPr>
        <p:spPr>
          <a:xfrm rot="21438747" flipV="1">
            <a:off x="5975269" y="1898247"/>
            <a:ext cx="3015895" cy="3015895"/>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9">
            <a:extLst>
              <a:ext uri="{FF2B5EF4-FFF2-40B4-BE49-F238E27FC236}">
                <a16:creationId xmlns:a16="http://schemas.microsoft.com/office/drawing/2014/main" id="{111AEF3F-9A86-45CE-4817-E3E6863DC09A}"/>
              </a:ext>
              <a:ext uri="{C183D7F6-B498-43B3-948B-1728B52AA6E4}">
                <adec:decorative xmlns:adec="http://schemas.microsoft.com/office/drawing/2017/decorative" val="1"/>
              </a:ext>
            </a:extLst>
          </p:cNvPr>
          <p:cNvSpPr/>
          <p:nvPr userDrawn="1"/>
        </p:nvSpPr>
        <p:spPr>
          <a:xfrm flipH="1">
            <a:off x="8823592" y="292927"/>
            <a:ext cx="328291" cy="597809"/>
          </a:xfrm>
          <a:custGeom>
            <a:avLst/>
            <a:gdLst>
              <a:gd name="connsiteX0" fmla="*/ 28069 w 437721"/>
              <a:gd name="connsiteY0" fmla="*/ 0 h 797078"/>
              <a:gd name="connsiteX1" fmla="*/ 437721 w 437721"/>
              <a:gd name="connsiteY1" fmla="*/ 398539 h 797078"/>
              <a:gd name="connsiteX2" fmla="*/ 28069 w 437721"/>
              <a:gd name="connsiteY2" fmla="*/ 797078 h 797078"/>
              <a:gd name="connsiteX3" fmla="*/ 0 w 437721"/>
              <a:gd name="connsiteY3" fmla="*/ 794325 h 797078"/>
              <a:gd name="connsiteX4" fmla="*/ 0 w 437721"/>
              <a:gd name="connsiteY4" fmla="*/ 2753 h 797078"/>
              <a:gd name="connsiteX5" fmla="*/ 28069 w 437721"/>
              <a:gd name="connsiteY5" fmla="*/ 0 h 797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721" h="797078">
                <a:moveTo>
                  <a:pt x="28069" y="0"/>
                </a:moveTo>
                <a:cubicBezTo>
                  <a:pt x="254314" y="0"/>
                  <a:pt x="437721" y="178432"/>
                  <a:pt x="437721" y="398539"/>
                </a:cubicBezTo>
                <a:cubicBezTo>
                  <a:pt x="437721" y="618646"/>
                  <a:pt x="254314" y="797078"/>
                  <a:pt x="28069" y="797078"/>
                </a:cubicBezTo>
                <a:lnTo>
                  <a:pt x="0" y="794325"/>
                </a:lnTo>
                <a:lnTo>
                  <a:pt x="0" y="2753"/>
                </a:lnTo>
                <a:lnTo>
                  <a:pt x="28069" y="0"/>
                </a:ln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68580" tIns="34290" rIns="68580" bIns="34290" rtlCol="0" anchor="ctr">
            <a:noAutofit/>
          </a:bodyPr>
          <a:lstStyle/>
          <a:p>
            <a:pPr algn="ctr"/>
            <a:endParaRPr lang="en-US" dirty="0"/>
          </a:p>
        </p:txBody>
      </p:sp>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9" name="Content Placeholder 2">
            <a:extLst>
              <a:ext uri="{FF2B5EF4-FFF2-40B4-BE49-F238E27FC236}">
                <a16:creationId xmlns:a16="http://schemas.microsoft.com/office/drawing/2014/main" id="{F5A792C8-BB21-CDAF-668C-C1EFF45540C6}"/>
              </a:ext>
            </a:extLst>
          </p:cNvPr>
          <p:cNvSpPr>
            <a:spLocks noGrp="1"/>
          </p:cNvSpPr>
          <p:nvPr>
            <p:ph sz="half" idx="13" hasCustomPrompt="1"/>
          </p:nvPr>
        </p:nvSpPr>
        <p:spPr>
          <a:xfrm>
            <a:off x="628650" y="1369219"/>
            <a:ext cx="5200650" cy="3223260"/>
          </a:xfrm>
          <a:noFill/>
        </p:spPr>
        <p:txBody>
          <a:bodyPr vert="horz" lIns="68580" tIns="34290" rIns="68580" bIns="34290" rtlCol="0" anchor="t">
            <a:normAutofit/>
          </a:bodyPr>
          <a:lstStyle>
            <a:lvl1pPr marL="0" indent="0">
              <a:spcBef>
                <a:spcPts val="750"/>
              </a:spcBef>
              <a:spcAft>
                <a:spcPts val="600"/>
              </a:spcAft>
              <a:buNone/>
              <a:defRPr sz="1400"/>
            </a:lvl1pPr>
            <a:lvl2pPr>
              <a:spcBef>
                <a:spcPts val="375"/>
              </a:spcBef>
              <a:spcAft>
                <a:spcPts val="600"/>
              </a:spcAft>
              <a:buClr>
                <a:schemeClr val="accent2"/>
              </a:buClr>
              <a:defRPr sz="1400"/>
            </a:lvl2pPr>
            <a:lvl3pPr>
              <a:spcBef>
                <a:spcPts val="750"/>
              </a:spcBef>
              <a:buClr>
                <a:schemeClr val="accent2"/>
              </a:buClr>
              <a:defRPr sz="1400"/>
            </a:lvl3pPr>
            <a:lvl4pPr>
              <a:spcBef>
                <a:spcPts val="750"/>
              </a:spcBef>
              <a:buClr>
                <a:schemeClr val="accent2"/>
              </a:buClr>
              <a:defRPr sz="1400"/>
            </a:lvl4pPr>
            <a:lvl5pPr>
              <a:spcBef>
                <a:spcPts val="750"/>
              </a:spcBef>
              <a:buClr>
                <a:schemeClr val="accent2"/>
              </a:buClr>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endParaRPr lang="en-US" sz="1400" dirty="0">
              <a:latin typeface="Avenir Next LT Pro" panose="020B0504020202020204" pitchFamily="34" charset="77"/>
            </a:endParaRPr>
          </a:p>
        </p:txBody>
      </p:sp>
      <p:sp>
        <p:nvSpPr>
          <p:cNvPr id="4" name="Content Placeholder 3">
            <a:extLst>
              <a:ext uri="{FF2B5EF4-FFF2-40B4-BE49-F238E27FC236}">
                <a16:creationId xmlns:a16="http://schemas.microsoft.com/office/drawing/2014/main" id="{72DFB03A-367B-9ADA-8071-E22871EC115F}"/>
              </a:ext>
            </a:extLst>
          </p:cNvPr>
          <p:cNvSpPr>
            <a:spLocks noGrp="1"/>
          </p:cNvSpPr>
          <p:nvPr>
            <p:ph sz="half" idx="2" hasCustomPrompt="1"/>
          </p:nvPr>
        </p:nvSpPr>
        <p:spPr>
          <a:xfrm>
            <a:off x="5927272" y="1369219"/>
            <a:ext cx="2588078" cy="3223260"/>
          </a:xfrm>
        </p:spPr>
        <p:txBody>
          <a:bodyPr>
            <a:normAutofit/>
          </a:bodyPr>
          <a:lstStyle>
            <a:lvl1pPr marL="0" indent="0">
              <a:spcBef>
                <a:spcPts val="750"/>
              </a:spcBef>
              <a:spcAft>
                <a:spcPts val="600"/>
              </a:spcAft>
              <a:buNone/>
              <a:defRPr sz="1400"/>
            </a:lvl1pPr>
            <a:lvl2pPr marL="557213" indent="-214313">
              <a:spcBef>
                <a:spcPts val="750"/>
              </a:spcBef>
              <a:spcAft>
                <a:spcPts val="600"/>
              </a:spcAft>
              <a:buClr>
                <a:schemeClr val="accent2"/>
              </a:buClr>
              <a:buFont typeface="Arial" panose="020B0604020202020204" pitchFamily="34" charset="0"/>
              <a:buChar char="•"/>
              <a:defRPr sz="1200"/>
            </a:lvl2pPr>
            <a:lvl3pPr marL="900113" indent="-214313">
              <a:spcBef>
                <a:spcPts val="750"/>
              </a:spcBef>
              <a:spcAft>
                <a:spcPts val="600"/>
              </a:spcAft>
              <a:buClr>
                <a:schemeClr val="accent2"/>
              </a:buClr>
              <a:buFont typeface="Arial" panose="020B0604020202020204" pitchFamily="34" charset="0"/>
              <a:buChar char="•"/>
              <a:defRPr sz="1100"/>
            </a:lvl3pPr>
            <a:lvl4pPr marL="1157288" indent="-128588">
              <a:spcBef>
                <a:spcPts val="750"/>
              </a:spcBef>
              <a:spcAft>
                <a:spcPts val="600"/>
              </a:spcAft>
              <a:buClr>
                <a:schemeClr val="accent2"/>
              </a:buClr>
              <a:buFont typeface="Arial" panose="020B0604020202020204" pitchFamily="34" charset="0"/>
              <a:buChar char="•"/>
              <a:defRPr sz="900"/>
            </a:lvl4pPr>
            <a:lvl5pPr marL="1500188" indent="-128588">
              <a:spcBef>
                <a:spcPts val="750"/>
              </a:spcBef>
              <a:spcAft>
                <a:spcPts val="600"/>
              </a:spcAft>
              <a:buClr>
                <a:schemeClr val="accent2"/>
              </a:buClr>
              <a:buFont typeface="Arial" panose="020B0604020202020204" pitchFamily="34" charset="0"/>
              <a:buChar char="•"/>
              <a:defRPr sz="9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pPr/>
              <a:t>10/12/2024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p:txBody>
          <a:bodyPr anchor="ctr" anchorCtr="0">
            <a:noAutofit/>
          </a:bodyPr>
          <a:lstStyle/>
          <a:p>
            <a:r>
              <a:rPr lang="en-US" dirty="0"/>
              <a:t>Click to add title</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pPr/>
              <a:t>10/12/2024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pPr/>
              <a:t>‹#›</a:t>
            </a:fld>
            <a:endParaRPr lang="en-US" dirty="0"/>
          </a:p>
        </p:txBody>
      </p:sp>
      <p:sp>
        <p:nvSpPr>
          <p:cNvPr id="8" name="Table Placeholder 7">
            <a:extLst>
              <a:ext uri="{FF2B5EF4-FFF2-40B4-BE49-F238E27FC236}">
                <a16:creationId xmlns:a16="http://schemas.microsoft.com/office/drawing/2014/main" id="{0CEAFE70-86D3-8690-31CA-F9A1FBA494D0}"/>
              </a:ext>
            </a:extLst>
          </p:cNvPr>
          <p:cNvSpPr>
            <a:spLocks noGrp="1"/>
          </p:cNvSpPr>
          <p:nvPr>
            <p:ph type="tbl" sz="quarter" idx="13"/>
          </p:nvPr>
        </p:nvSpPr>
        <p:spPr>
          <a:xfrm>
            <a:off x="628649" y="1369219"/>
            <a:ext cx="7886700" cy="3223260"/>
          </a:xfrm>
        </p:spPr>
        <p:txBody>
          <a:bodyPr>
            <a:normAutofit/>
          </a:bodyPr>
          <a:lstStyle>
            <a:lvl1pPr>
              <a:defRPr sz="1800"/>
            </a:lvl1pPr>
          </a:lstStyle>
          <a:p>
            <a:r>
              <a:rPr lang="en-US" dirty="0"/>
              <a:t>Click icon to add table</a:t>
            </a:r>
          </a:p>
        </p:txBody>
      </p:sp>
    </p:spTree>
    <p:extLst>
      <p:ext uri="{BB962C8B-B14F-4D97-AF65-F5344CB8AC3E}">
        <p14:creationId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7B7232D-F1A6-B6C3-3BBF-E834CC7CDC8E}"/>
              </a:ext>
              <a:ext uri="{C183D7F6-B498-43B3-948B-1728B52AA6E4}">
                <adec:decorative xmlns:adec="http://schemas.microsoft.com/office/drawing/2017/decorative" val="1"/>
              </a:ext>
            </a:extLst>
          </p:cNvPr>
          <p:cNvGrpSpPr/>
          <p:nvPr userDrawn="1"/>
        </p:nvGrpSpPr>
        <p:grpSpPr>
          <a:xfrm>
            <a:off x="0" y="0"/>
            <a:ext cx="4447604" cy="5143501"/>
            <a:chOff x="0" y="-1"/>
            <a:chExt cx="5930138" cy="6858001"/>
          </a:xfrm>
        </p:grpSpPr>
        <p:sp>
          <p:nvSpPr>
            <p:cNvPr id="8" name="Oval 7">
              <a:extLst>
                <a:ext uri="{FF2B5EF4-FFF2-40B4-BE49-F238E27FC236}">
                  <a16:creationId xmlns:a16="http://schemas.microsoft.com/office/drawing/2014/main" id="{0D306340-6BFD-FE3D-535B-B59C1C44EDDA}"/>
                </a:ext>
              </a:extLst>
            </p:cNvPr>
            <p:cNvSpPr/>
            <p:nvPr userDrawn="1"/>
          </p:nvSpPr>
          <p:spPr>
            <a:xfrm>
              <a:off x="383877" y="778462"/>
              <a:ext cx="5315035" cy="53150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Freeform: Shape 11">
              <a:extLst>
                <a:ext uri="{FF2B5EF4-FFF2-40B4-BE49-F238E27FC236}">
                  <a16:creationId xmlns:a16="http://schemas.microsoft.com/office/drawing/2014/main" id="{338E6C4B-ABF3-8B7E-8DCF-A93F69C712B1}"/>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Freeform: Shape 13">
              <a:extLst>
                <a:ext uri="{FF2B5EF4-FFF2-40B4-BE49-F238E27FC236}">
                  <a16:creationId xmlns:a16="http://schemas.microsoft.com/office/drawing/2014/main" id="{6F90F99F-B12A-E8F9-5A86-D76B201D6308}"/>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5">
              <a:extLst>
                <a:ext uri="{FF2B5EF4-FFF2-40B4-BE49-F238E27FC236}">
                  <a16:creationId xmlns:a16="http://schemas.microsoft.com/office/drawing/2014/main" id="{BFA99EFE-81BC-95EA-FA61-B7199AD98A74}"/>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7">
              <a:extLst>
                <a:ext uri="{FF2B5EF4-FFF2-40B4-BE49-F238E27FC236}">
                  <a16:creationId xmlns:a16="http://schemas.microsoft.com/office/drawing/2014/main" id="{DD9FC028-D877-28FE-C646-DBD85D932641}"/>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Shape 21">
              <a:extLst>
                <a:ext uri="{FF2B5EF4-FFF2-40B4-BE49-F238E27FC236}">
                  <a16:creationId xmlns:a16="http://schemas.microsoft.com/office/drawing/2014/main" id="{AA0AFFE9-F0C2-BDA0-BF87-9977706AB6A8}"/>
                </a:ext>
              </a:extLst>
            </p:cNvPr>
            <p:cNvSpPr/>
            <p:nvPr userDrawn="1"/>
          </p:nvSpPr>
          <p:spPr>
            <a:xfrm flipH="1">
              <a:off x="4364198"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F657BD59-35CC-9BB3-8621-6FA3356F81AA}"/>
              </a:ext>
            </a:extLst>
          </p:cNvPr>
          <p:cNvSpPr>
            <a:spLocks noGrp="1"/>
          </p:cNvSpPr>
          <p:nvPr>
            <p:ph type="title"/>
          </p:nvPr>
        </p:nvSpPr>
        <p:spPr>
          <a:xfrm>
            <a:off x="287907" y="573377"/>
            <a:ext cx="3986276" cy="3996747"/>
          </a:xfrm>
        </p:spPr>
        <p:txBody>
          <a:bodyPr>
            <a:noAutofit/>
          </a:bodyPr>
          <a:lstStyle>
            <a:lvl1pPr algn="ctr">
              <a:defRPr sz="3300">
                <a:solidFill>
                  <a:schemeClr val="bg1"/>
                </a:solidFill>
              </a:defRPr>
            </a:lvl1pPr>
          </a:lstStyle>
          <a:p>
            <a:endParaRPr lang="en-US" dirty="0"/>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4954092" y="566379"/>
            <a:ext cx="3464953" cy="3986276"/>
          </a:xfrm>
        </p:spPr>
        <p:txBody>
          <a:bodyPr anchor="ctr" anchorCtr="0">
            <a:normAutofit/>
          </a:bodyPr>
          <a:lstStyle>
            <a:lvl1pPr marL="0" indent="0">
              <a:spcBef>
                <a:spcPts val="750"/>
              </a:spcBef>
              <a:spcAft>
                <a:spcPts val="600"/>
              </a:spcAft>
              <a:buNone/>
              <a:defRPr sz="1800"/>
            </a:lvl1pPr>
            <a:lvl2pPr marL="600075" indent="-257175">
              <a:spcBef>
                <a:spcPts val="750"/>
              </a:spcBef>
              <a:spcAft>
                <a:spcPts val="600"/>
              </a:spcAft>
              <a:buClr>
                <a:schemeClr val="accent2"/>
              </a:buClr>
              <a:buFont typeface="Arial" panose="020B0604020202020204" pitchFamily="34" charset="0"/>
              <a:buChar char="•"/>
              <a:defRPr sz="1500"/>
            </a:lvl2pPr>
            <a:lvl3pPr marL="900113" indent="-214313">
              <a:spcBef>
                <a:spcPts val="750"/>
              </a:spcBef>
              <a:spcAft>
                <a:spcPts val="600"/>
              </a:spcAft>
              <a:buClr>
                <a:schemeClr val="accent2"/>
              </a:buClr>
              <a:buFont typeface="Arial" panose="020B0604020202020204" pitchFamily="34" charset="0"/>
              <a:buChar char="•"/>
              <a:defRPr sz="1400"/>
            </a:lvl3pPr>
            <a:lvl4pPr marL="1243013" indent="-214313">
              <a:spcBef>
                <a:spcPts val="750"/>
              </a:spcBef>
              <a:spcAft>
                <a:spcPts val="600"/>
              </a:spcAft>
              <a:buClr>
                <a:schemeClr val="accent2"/>
              </a:buClr>
              <a:buFont typeface="Arial" panose="020B0604020202020204" pitchFamily="34" charset="0"/>
              <a:buChar char="•"/>
              <a:defRPr sz="1200"/>
            </a:lvl4pPr>
            <a:lvl5pPr marL="1585913" indent="-214313">
              <a:spcBef>
                <a:spcPts val="750"/>
              </a:spcBef>
              <a:spcAft>
                <a:spcPts val="600"/>
              </a:spcAft>
              <a:buClr>
                <a:schemeClr val="accent2"/>
              </a:buClr>
              <a:buFont typeface="Arial" panose="020B0604020202020204" pitchFamily="34" charset="0"/>
              <a:buChar cha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pPr/>
              <a:t>10/12/2024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3E96D25F-53A2-6217-84B4-7EB874F0B372}"/>
              </a:ext>
              <a:ext uri="{C183D7F6-B498-43B3-948B-1728B52AA6E4}">
                <adec:decorative xmlns:adec="http://schemas.microsoft.com/office/drawing/2017/decorative" val="1"/>
              </a:ext>
            </a:extLst>
          </p:cNvPr>
          <p:cNvGrpSpPr/>
          <p:nvPr userDrawn="1"/>
        </p:nvGrpSpPr>
        <p:grpSpPr>
          <a:xfrm>
            <a:off x="366892" y="705861"/>
            <a:ext cx="8386823" cy="3598366"/>
            <a:chOff x="489189" y="941148"/>
            <a:chExt cx="11182430" cy="4797821"/>
          </a:xfrm>
        </p:grpSpPr>
        <p:sp>
          <p:nvSpPr>
            <p:cNvPr id="8" name="Oval 7">
              <a:extLst>
                <a:ext uri="{FF2B5EF4-FFF2-40B4-BE49-F238E27FC236}">
                  <a16:creationId xmlns:a16="http://schemas.microsoft.com/office/drawing/2014/main" id="{A50FA62D-C8AE-52B8-1712-6116756D1A83}"/>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Arc 8">
              <a:extLst>
                <a:ext uri="{FF2B5EF4-FFF2-40B4-BE49-F238E27FC236}">
                  <a16:creationId xmlns:a16="http://schemas.microsoft.com/office/drawing/2014/main" id="{1D2D6A01-57CF-3C0B-968C-E5A8FD352320}"/>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 name="Oval 9">
              <a:extLst>
                <a:ext uri="{FF2B5EF4-FFF2-40B4-BE49-F238E27FC236}">
                  <a16:creationId xmlns:a16="http://schemas.microsoft.com/office/drawing/2014/main" id="{410BEFAA-C349-7DB1-1827-0FA48A430AD8}"/>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457468" y="839273"/>
            <a:ext cx="3288552" cy="3464954"/>
          </a:xfrm>
        </p:spPr>
        <p:txBody>
          <a:bodyPr>
            <a:noAutofit/>
          </a:bodyPr>
          <a:lstStyle>
            <a:lvl1pPr algn="ctr">
              <a:defRPr>
                <a:solidFill>
                  <a:schemeClr val="bg1"/>
                </a:solidFill>
              </a:defRPr>
            </a:lvl1pPr>
          </a:lstStyle>
          <a:p>
            <a:r>
              <a:rPr lang="en-US" dirty="0"/>
              <a:t>Click to add title</a:t>
            </a:r>
          </a:p>
        </p:txBody>
      </p:sp>
      <p:sp>
        <p:nvSpPr>
          <p:cNvPr id="3" name="Content Placeholder 2">
            <a:extLst>
              <a:ext uri="{FF2B5EF4-FFF2-40B4-BE49-F238E27FC236}">
                <a16:creationId xmlns:a16="http://schemas.microsoft.com/office/drawing/2014/main" id="{A772710C-A212-1B12-06CD-FA2A14F89D68}"/>
              </a:ext>
            </a:extLst>
          </p:cNvPr>
          <p:cNvSpPr>
            <a:spLocks noGrp="1"/>
          </p:cNvSpPr>
          <p:nvPr>
            <p:ph idx="1" hasCustomPrompt="1"/>
          </p:nvPr>
        </p:nvSpPr>
        <p:spPr>
          <a:xfrm>
            <a:off x="4351282" y="416207"/>
            <a:ext cx="4164068" cy="4326165"/>
          </a:xfrm>
        </p:spPr>
        <p:txBody>
          <a:bodyPr anchor="ctr" anchorCtr="0">
            <a:normAutofit/>
          </a:bodyPr>
          <a:lstStyle>
            <a:lvl1pPr marL="0" indent="0">
              <a:spcBef>
                <a:spcPts val="750"/>
              </a:spcBef>
              <a:spcAft>
                <a:spcPts val="600"/>
              </a:spcAft>
              <a:buNone/>
              <a:defRPr sz="1800"/>
            </a:lvl1pPr>
            <a:lvl2pPr marL="600075" indent="-257175">
              <a:spcBef>
                <a:spcPts val="750"/>
              </a:spcBef>
              <a:spcAft>
                <a:spcPts val="600"/>
              </a:spcAft>
              <a:buClr>
                <a:schemeClr val="accent2"/>
              </a:buClr>
              <a:buFont typeface="Arial" panose="020B0604020202020204" pitchFamily="34" charset="0"/>
              <a:buChar char="•"/>
              <a:defRPr sz="1500"/>
            </a:lvl2pPr>
            <a:lvl3pPr marL="900113" indent="-214313">
              <a:spcBef>
                <a:spcPts val="750"/>
              </a:spcBef>
              <a:spcAft>
                <a:spcPts val="600"/>
              </a:spcAft>
              <a:buClr>
                <a:schemeClr val="accent2"/>
              </a:buClr>
              <a:buFont typeface="Arial" panose="020B0604020202020204" pitchFamily="34" charset="0"/>
              <a:buChar char="•"/>
              <a:defRPr sz="1400"/>
            </a:lvl3pPr>
            <a:lvl4pPr marL="1243013" indent="-214313">
              <a:spcBef>
                <a:spcPts val="750"/>
              </a:spcBef>
              <a:spcAft>
                <a:spcPts val="600"/>
              </a:spcAft>
              <a:buClr>
                <a:schemeClr val="accent2"/>
              </a:buClr>
              <a:buFont typeface="Arial" panose="020B0604020202020204" pitchFamily="34" charset="0"/>
              <a:buChar char="•"/>
              <a:defRPr sz="1200"/>
            </a:lvl4pPr>
            <a:lvl5pPr marL="1585913" indent="-214313">
              <a:spcBef>
                <a:spcPts val="750"/>
              </a:spcBef>
              <a:spcAft>
                <a:spcPts val="600"/>
              </a:spcAft>
              <a:buClr>
                <a:schemeClr val="accent2"/>
              </a:buClr>
              <a:buFont typeface="Arial" panose="020B0604020202020204" pitchFamily="34" charset="0"/>
              <a:buChar cha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p:bg>
      <p:bgPr>
        <a:solidFill>
          <a:schemeClr val="bg1"/>
        </a:solidFill>
        <a:effectLst/>
      </p:bgPr>
    </p:bg>
    <p:spTree>
      <p:nvGrpSpPr>
        <p:cNvPr id="1" name=""/>
        <p:cNvGrpSpPr/>
        <p:nvPr/>
      </p:nvGrpSpPr>
      <p:grpSpPr>
        <a:xfrm>
          <a:off x="0" y="0"/>
          <a:ext cx="0" cy="0"/>
          <a:chOff x="0" y="0"/>
          <a:chExt cx="0" cy="0"/>
        </a:xfrm>
      </p:grpSpPr>
      <p:sp>
        <p:nvSpPr>
          <p:cNvPr id="2" name="Picture Placeholder 1">
            <a:extLst>
              <a:ext uri="{FF2B5EF4-FFF2-40B4-BE49-F238E27FC236}">
                <a16:creationId xmlns:a16="http://schemas.microsoft.com/office/drawing/2014/main" id="{9EF93C3C-09E9-6CD0-EF4B-6DE09539EE7A}"/>
              </a:ext>
            </a:extLst>
          </p:cNvPr>
          <p:cNvSpPr>
            <a:spLocks noGrp="1"/>
          </p:cNvSpPr>
          <p:nvPr>
            <p:ph type="pic" sz="quarter" idx="10" hasCustomPrompt="1"/>
          </p:nvPr>
        </p:nvSpPr>
        <p:spPr>
          <a:xfrm>
            <a:off x="0" y="0"/>
            <a:ext cx="9144000" cy="5143500"/>
          </a:xfrm>
          <a:custGeom>
            <a:avLst/>
            <a:gdLst>
              <a:gd name="connsiteX0" fmla="*/ 9011782 w 12192000"/>
              <a:gd name="connsiteY0" fmla="*/ 4817511 h 6858000"/>
              <a:gd name="connsiteX1" fmla="*/ 8937059 w 12192000"/>
              <a:gd name="connsiteY1" fmla="*/ 4972626 h 6858000"/>
              <a:gd name="connsiteX2" fmla="*/ 8588084 w 12192000"/>
              <a:gd name="connsiteY2" fmla="*/ 5489438 h 6858000"/>
              <a:gd name="connsiteX3" fmla="*/ 8565206 w 12192000"/>
              <a:gd name="connsiteY3" fmla="*/ 5514611 h 6858000"/>
              <a:gd name="connsiteX4" fmla="*/ 8569944 w 12192000"/>
              <a:gd name="connsiteY4" fmla="*/ 5520198 h 6858000"/>
              <a:gd name="connsiteX5" fmla="*/ 8878607 w 12192000"/>
              <a:gd name="connsiteY5" fmla="*/ 5644582 h 6858000"/>
              <a:gd name="connsiteX6" fmla="*/ 9315123 w 12192000"/>
              <a:gd name="connsiteY6" fmla="*/ 5219907 h 6858000"/>
              <a:gd name="connsiteX7" fmla="*/ 9048519 w 12192000"/>
              <a:gd name="connsiteY7" fmla="*/ 4828605 h 6858000"/>
              <a:gd name="connsiteX8" fmla="*/ 6096000 w 12192000"/>
              <a:gd name="connsiteY8" fmla="*/ 200625 h 6858000"/>
              <a:gd name="connsiteX9" fmla="*/ 2867625 w 12192000"/>
              <a:gd name="connsiteY9" fmla="*/ 3429000 h 6858000"/>
              <a:gd name="connsiteX10" fmla="*/ 6096000 w 12192000"/>
              <a:gd name="connsiteY10" fmla="*/ 6657375 h 6858000"/>
              <a:gd name="connsiteX11" fmla="*/ 9324375 w 12192000"/>
              <a:gd name="connsiteY11" fmla="*/ 3429000 h 6858000"/>
              <a:gd name="connsiteX12" fmla="*/ 6096000 w 12192000"/>
              <a:gd name="connsiteY12" fmla="*/ 200625 h 6858000"/>
              <a:gd name="connsiteX13" fmla="*/ 0 w 12192000"/>
              <a:gd name="connsiteY13" fmla="*/ 0 h 6858000"/>
              <a:gd name="connsiteX14" fmla="*/ 12192000 w 12192000"/>
              <a:gd name="connsiteY14" fmla="*/ 0 h 6858000"/>
              <a:gd name="connsiteX15" fmla="*/ 12192000 w 12192000"/>
              <a:gd name="connsiteY15" fmla="*/ 6858000 h 6858000"/>
              <a:gd name="connsiteX16" fmla="*/ 0 w 12192000"/>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6858000">
                <a:moveTo>
                  <a:pt x="9011782" y="4817511"/>
                </a:moveTo>
                <a:lnTo>
                  <a:pt x="8937059" y="4972626"/>
                </a:lnTo>
                <a:cubicBezTo>
                  <a:pt x="8837255" y="5156349"/>
                  <a:pt x="8720206" y="5329344"/>
                  <a:pt x="8588084" y="5489438"/>
                </a:cubicBezTo>
                <a:lnTo>
                  <a:pt x="8565206" y="5514611"/>
                </a:lnTo>
                <a:lnTo>
                  <a:pt x="8569944" y="5520198"/>
                </a:lnTo>
                <a:cubicBezTo>
                  <a:pt x="8648938" y="5597049"/>
                  <a:pt x="8758066" y="5644582"/>
                  <a:pt x="8878607" y="5644582"/>
                </a:cubicBezTo>
                <a:cubicBezTo>
                  <a:pt x="9119688" y="5644582"/>
                  <a:pt x="9315123" y="5454449"/>
                  <a:pt x="9315123" y="5219907"/>
                </a:cubicBezTo>
                <a:cubicBezTo>
                  <a:pt x="9315123" y="5044001"/>
                  <a:pt x="9205191" y="4893074"/>
                  <a:pt x="9048519" y="4828605"/>
                </a:cubicBezTo>
                <a:close/>
                <a:moveTo>
                  <a:pt x="6096000" y="200625"/>
                </a:moveTo>
                <a:cubicBezTo>
                  <a:pt x="4313018" y="200625"/>
                  <a:pt x="2867625" y="1646018"/>
                  <a:pt x="2867625" y="3429000"/>
                </a:cubicBezTo>
                <a:cubicBezTo>
                  <a:pt x="2867625" y="5211982"/>
                  <a:pt x="4313018" y="6657375"/>
                  <a:pt x="6096000" y="6657375"/>
                </a:cubicBezTo>
                <a:cubicBezTo>
                  <a:pt x="7878982" y="6657375"/>
                  <a:pt x="9324375" y="5211982"/>
                  <a:pt x="9324375" y="3429000"/>
                </a:cubicBezTo>
                <a:cubicBezTo>
                  <a:pt x="9324375" y="1646018"/>
                  <a:pt x="7878982" y="200625"/>
                  <a:pt x="6096000" y="200625"/>
                </a:cubicBezTo>
                <a:close/>
                <a:moveTo>
                  <a:pt x="0" y="0"/>
                </a:moveTo>
                <a:lnTo>
                  <a:pt x="12192000" y="0"/>
                </a:lnTo>
                <a:lnTo>
                  <a:pt x="12192000" y="6858000"/>
                </a:lnTo>
                <a:lnTo>
                  <a:pt x="0" y="6858000"/>
                </a:lnTo>
                <a:close/>
              </a:path>
            </a:pathLst>
          </a:custGeom>
          <a:solidFill>
            <a:schemeClr val="tx1"/>
          </a:solidFill>
        </p:spPr>
        <p:txBody>
          <a:bodyPr wrap="square">
            <a:noAutofit/>
          </a:bodyPr>
          <a:lstStyle>
            <a:lvl1pPr marL="0" indent="0" algn="l">
              <a:buNone/>
              <a:defRPr sz="1500">
                <a:solidFill>
                  <a:schemeClr val="bg1"/>
                </a:solidFill>
              </a:defRPr>
            </a:lvl1pPr>
          </a:lstStyle>
          <a:p>
            <a:r>
              <a:rPr lang="en-US" dirty="0"/>
              <a:t>Click icon to insert picture</a:t>
            </a:r>
          </a:p>
        </p:txBody>
      </p:sp>
      <p:sp>
        <p:nvSpPr>
          <p:cNvPr id="3" name="Arc 2">
            <a:extLst>
              <a:ext uri="{FF2B5EF4-FFF2-40B4-BE49-F238E27FC236}">
                <a16:creationId xmlns:a16="http://schemas.microsoft.com/office/drawing/2014/main" id="{D5C3C4BD-DFDB-76B4-17CA-7DA4D1729FA1}"/>
              </a:ext>
              <a:ext uri="{C183D7F6-B498-43B3-948B-1728B52AA6E4}">
                <adec:decorative xmlns:adec="http://schemas.microsoft.com/office/drawing/2017/decorative" val="1"/>
              </a:ext>
            </a:extLst>
          </p:cNvPr>
          <p:cNvSpPr/>
          <p:nvPr userDrawn="1"/>
        </p:nvSpPr>
        <p:spPr>
          <a:xfrm rot="9366740" flipV="1">
            <a:off x="1918464" y="-67371"/>
            <a:ext cx="5379900" cy="5379900"/>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itle 11">
            <a:extLst>
              <a:ext uri="{FF2B5EF4-FFF2-40B4-BE49-F238E27FC236}">
                <a16:creationId xmlns:a16="http://schemas.microsoft.com/office/drawing/2014/main" id="{2B04B61C-6467-D51D-0AF4-5C7D05F36CB5}"/>
              </a:ext>
            </a:extLst>
          </p:cNvPr>
          <p:cNvSpPr>
            <a:spLocks noGrp="1"/>
          </p:cNvSpPr>
          <p:nvPr>
            <p:ph type="title" hasCustomPrompt="1"/>
          </p:nvPr>
        </p:nvSpPr>
        <p:spPr>
          <a:xfrm>
            <a:off x="2151126" y="692658"/>
            <a:ext cx="4841748" cy="3758184"/>
          </a:xfrm>
          <a:prstGeom prst="rect">
            <a:avLst/>
          </a:prstGeom>
          <a:noFill/>
        </p:spPr>
        <p:txBody>
          <a:bodyPr lIns="0" rIns="0">
            <a:normAutofit/>
          </a:bodyPr>
          <a:lstStyle>
            <a:lvl1pPr algn="ctr">
              <a:defRPr sz="4500"/>
            </a:lvl1pPr>
          </a:lstStyle>
          <a:p>
            <a:r>
              <a:rPr lang="en-US" dirty="0"/>
              <a:t>Click to add title</a:t>
            </a:r>
          </a:p>
        </p:txBody>
      </p:sp>
      <p:sp>
        <p:nvSpPr>
          <p:cNvPr id="4" name="Freeform: Shape 3">
            <a:extLst>
              <a:ext uri="{FF2B5EF4-FFF2-40B4-BE49-F238E27FC236}">
                <a16:creationId xmlns:a16="http://schemas.microsoft.com/office/drawing/2014/main" id="{47A19F4B-D154-3EB2-F86A-9A63283A3EA6}"/>
              </a:ext>
              <a:ext uri="{C183D7F6-B498-43B3-948B-1728B52AA6E4}">
                <adec:decorative xmlns:adec="http://schemas.microsoft.com/office/drawing/2017/decorative" val="1"/>
              </a:ext>
            </a:extLst>
          </p:cNvPr>
          <p:cNvSpPr>
            <a:spLocks/>
          </p:cNvSpPr>
          <p:nvPr userDrawn="1"/>
        </p:nvSpPr>
        <p:spPr>
          <a:xfrm>
            <a:off x="6423905" y="3613134"/>
            <a:ext cx="562438" cy="620303"/>
          </a:xfrm>
          <a:custGeom>
            <a:avLst/>
            <a:gdLst>
              <a:gd name="connsiteX0" fmla="*/ 446576 w 749917"/>
              <a:gd name="connsiteY0" fmla="*/ 0 h 827071"/>
              <a:gd name="connsiteX1" fmla="*/ 483313 w 749917"/>
              <a:gd name="connsiteY1" fmla="*/ 11094 h 827071"/>
              <a:gd name="connsiteX2" fmla="*/ 749917 w 749917"/>
              <a:gd name="connsiteY2" fmla="*/ 402396 h 827071"/>
              <a:gd name="connsiteX3" fmla="*/ 313401 w 749917"/>
              <a:gd name="connsiteY3" fmla="*/ 827071 h 827071"/>
              <a:gd name="connsiteX4" fmla="*/ 4738 w 749917"/>
              <a:gd name="connsiteY4" fmla="*/ 702687 h 827071"/>
              <a:gd name="connsiteX5" fmla="*/ 0 w 749917"/>
              <a:gd name="connsiteY5" fmla="*/ 697100 h 827071"/>
              <a:gd name="connsiteX6" fmla="*/ 22878 w 749917"/>
              <a:gd name="connsiteY6" fmla="*/ 671927 h 827071"/>
              <a:gd name="connsiteX7" fmla="*/ 371853 w 749917"/>
              <a:gd name="connsiteY7" fmla="*/ 155115 h 827071"/>
              <a:gd name="connsiteX8" fmla="*/ 446576 w 749917"/>
              <a:gd name="connsiteY8" fmla="*/ 0 h 82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9917" h="827071">
                <a:moveTo>
                  <a:pt x="446576" y="0"/>
                </a:moveTo>
                <a:lnTo>
                  <a:pt x="483313" y="11094"/>
                </a:lnTo>
                <a:cubicBezTo>
                  <a:pt x="639985" y="75563"/>
                  <a:pt x="749917" y="226490"/>
                  <a:pt x="749917" y="402396"/>
                </a:cubicBezTo>
                <a:cubicBezTo>
                  <a:pt x="749917" y="636938"/>
                  <a:pt x="554482" y="827071"/>
                  <a:pt x="313401" y="827071"/>
                </a:cubicBezTo>
                <a:cubicBezTo>
                  <a:pt x="192860" y="827071"/>
                  <a:pt x="83732" y="779538"/>
                  <a:pt x="4738" y="702687"/>
                </a:cubicBezTo>
                <a:lnTo>
                  <a:pt x="0" y="697100"/>
                </a:lnTo>
                <a:lnTo>
                  <a:pt x="22878" y="671927"/>
                </a:lnTo>
                <a:cubicBezTo>
                  <a:pt x="155000" y="511833"/>
                  <a:pt x="272049" y="338838"/>
                  <a:pt x="371853" y="155115"/>
                </a:cubicBezTo>
                <a:lnTo>
                  <a:pt x="44657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BCB8A6E1-44B2-54E1-6460-1C9B27EE75FD}"/>
              </a:ext>
              <a:ext uri="{C183D7F6-B498-43B3-948B-1728B52AA6E4}">
                <adec:decorative xmlns:adec="http://schemas.microsoft.com/office/drawing/2017/decorative" val="1"/>
              </a:ext>
            </a:extLst>
          </p:cNvPr>
          <p:cNvGrpSpPr/>
          <p:nvPr userDrawn="1"/>
        </p:nvGrpSpPr>
        <p:grpSpPr>
          <a:xfrm>
            <a:off x="0" y="0"/>
            <a:ext cx="4274184" cy="5143501"/>
            <a:chOff x="0" y="-1"/>
            <a:chExt cx="5698912" cy="6858001"/>
          </a:xfrm>
        </p:grpSpPr>
        <p:sp>
          <p:nvSpPr>
            <p:cNvPr id="12" name="Freeform: Shape 11">
              <a:extLst>
                <a:ext uri="{FF2B5EF4-FFF2-40B4-BE49-F238E27FC236}">
                  <a16:creationId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Shape 17">
              <a:extLst>
                <a:ext uri="{FF2B5EF4-FFF2-40B4-BE49-F238E27FC236}">
                  <a16:creationId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7" name="Title 1">
            <a:extLst>
              <a:ext uri="{FF2B5EF4-FFF2-40B4-BE49-F238E27FC236}">
                <a16:creationId xmlns:a16="http://schemas.microsoft.com/office/drawing/2014/main" id="{4F9EBE3B-A856-C23C-4698-B764DF4BC70D}"/>
              </a:ext>
            </a:extLst>
          </p:cNvPr>
          <p:cNvSpPr>
            <a:spLocks noGrp="1"/>
          </p:cNvSpPr>
          <p:nvPr>
            <p:ph type="title" hasCustomPrompt="1"/>
          </p:nvPr>
        </p:nvSpPr>
        <p:spPr>
          <a:xfrm>
            <a:off x="4666589" y="197071"/>
            <a:ext cx="4130566" cy="2737289"/>
          </a:xfrm>
        </p:spPr>
        <p:txBody>
          <a:bodyPr anchor="b">
            <a:normAutofit/>
          </a:bodyPr>
          <a:lstStyle>
            <a:lvl1pPr>
              <a:defRPr sz="4500"/>
            </a:lvl1pPr>
          </a:lstStyle>
          <a:p>
            <a:r>
              <a:rPr lang="en-US" dirty="0"/>
              <a:t>Click to add title</a:t>
            </a:r>
          </a:p>
        </p:txBody>
      </p:sp>
      <p:sp>
        <p:nvSpPr>
          <p:cNvPr id="8" name="Picture Placeholder 7">
            <a:extLst>
              <a:ext uri="{FF2B5EF4-FFF2-40B4-BE49-F238E27FC236}">
                <a16:creationId xmlns:a16="http://schemas.microsoft.com/office/drawing/2014/main" id="{74C9CB37-5251-201C-ACE3-FD69A00C772E}"/>
              </a:ext>
            </a:extLst>
          </p:cNvPr>
          <p:cNvSpPr>
            <a:spLocks noGrp="1"/>
          </p:cNvSpPr>
          <p:nvPr>
            <p:ph type="pic" sz="quarter" idx="14"/>
          </p:nvPr>
        </p:nvSpPr>
        <p:spPr>
          <a:xfrm>
            <a:off x="530545" y="635700"/>
            <a:ext cx="3464719" cy="3463290"/>
          </a:xfrm>
          <a:prstGeom prst="ellipse">
            <a:avLst/>
          </a:prstGeom>
          <a:noFill/>
        </p:spPr>
        <p:txBody>
          <a:bodyPr tIns="411480">
            <a:normAutofit/>
          </a:bodyPr>
          <a:lstStyle>
            <a:lvl1pPr marL="0" indent="0" algn="ctr">
              <a:buNone/>
              <a:defRPr sz="1500"/>
            </a:lvl1pPr>
          </a:lstStyle>
          <a:p>
            <a:r>
              <a:rPr lang="en-US" dirty="0"/>
              <a:t>Click icon to add picture</a:t>
            </a:r>
          </a:p>
        </p:txBody>
      </p:sp>
      <p:sp>
        <p:nvSpPr>
          <p:cNvPr id="9" name="Content Placeholder 2">
            <a:extLst>
              <a:ext uri="{FF2B5EF4-FFF2-40B4-BE49-F238E27FC236}">
                <a16:creationId xmlns:a16="http://schemas.microsoft.com/office/drawing/2014/main" id="{EBF08299-9068-827D-783B-BFF5B95E9574}"/>
              </a:ext>
            </a:extLst>
          </p:cNvPr>
          <p:cNvSpPr>
            <a:spLocks noGrp="1"/>
          </p:cNvSpPr>
          <p:nvPr>
            <p:ph idx="1" hasCustomPrompt="1"/>
          </p:nvPr>
        </p:nvSpPr>
        <p:spPr>
          <a:xfrm>
            <a:off x="4666589" y="3043697"/>
            <a:ext cx="4130566" cy="1606112"/>
          </a:xfrm>
        </p:spPr>
        <p:txBody>
          <a:bodyPr>
            <a:normAutofit/>
          </a:bodyPr>
          <a:lstStyle>
            <a:lvl1pPr marL="0" indent="0">
              <a:lnSpc>
                <a:spcPct val="90000"/>
              </a:lnSpc>
              <a:buFont typeface="Arial" panose="020B0604020202020204" pitchFamily="34" charset="0"/>
              <a:buNone/>
              <a:defRPr sz="1800"/>
            </a:lvl1pPr>
            <a:lvl2pPr marL="171450">
              <a:lnSpc>
                <a:spcPct val="90000"/>
              </a:lnSpc>
              <a:buClr>
                <a:schemeClr val="accent2"/>
              </a:buClr>
              <a:defRPr sz="1500"/>
            </a:lvl2pPr>
            <a:lvl3pPr marL="342900">
              <a:lnSpc>
                <a:spcPct val="90000"/>
              </a:lnSpc>
              <a:buClr>
                <a:schemeClr val="accent2"/>
              </a:buClr>
              <a:defRPr sz="1400"/>
            </a:lvl3pPr>
            <a:lvl4pPr marL="514350">
              <a:lnSpc>
                <a:spcPct val="90000"/>
              </a:lnSpc>
              <a:buClr>
                <a:schemeClr val="accent2"/>
              </a:buClr>
              <a:defRPr sz="1200"/>
            </a:lvl4pPr>
            <a:lvl5pPr>
              <a:lnSpc>
                <a:spcPct val="110000"/>
              </a:lnSpc>
              <a:defRPr/>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3" name="Date Placeholder 2">
            <a:extLst>
              <a:ext uri="{FF2B5EF4-FFF2-40B4-BE49-F238E27FC236}">
                <a16:creationId xmlns:a16="http://schemas.microsoft.com/office/drawing/2014/main" id="{254D3190-B78C-42F1-9D62-F523886BBE51}"/>
              </a:ext>
            </a:extLst>
          </p:cNvPr>
          <p:cNvSpPr>
            <a:spLocks noGrp="1"/>
          </p:cNvSpPr>
          <p:nvPr>
            <p:ph type="dt" sz="half" idx="10"/>
          </p:nvPr>
        </p:nvSpPr>
        <p:spPr>
          <a:xfrm>
            <a:off x="1261872" y="4767263"/>
            <a:ext cx="1159002" cy="273844"/>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a16="http://schemas.microsoft.com/office/drawing/2014/main" id="{EA381C40-F9FC-4D58-8508-F0632DF5A018}"/>
              </a:ext>
            </a:extLst>
          </p:cNvPr>
          <p:cNvSpPr>
            <a:spLocks noGrp="1"/>
          </p:cNvSpPr>
          <p:nvPr>
            <p:ph type="ftr" sz="quarter" idx="11"/>
          </p:nvPr>
        </p:nvSpPr>
        <p:spPr>
          <a:xfrm>
            <a:off x="4574286" y="4767263"/>
            <a:ext cx="3086100" cy="273844"/>
          </a:xfrm>
        </p:spPr>
        <p:txBody>
          <a:bodyPr/>
          <a:lstStyle>
            <a:lvl1pPr algn="l">
              <a:defRPr>
                <a:latin typeface="+mn-lt"/>
              </a:defRPr>
            </a:lvl1pPr>
          </a:lstStyle>
          <a:p>
            <a:pPr algn="l">
              <a:defRPr/>
            </a:pPr>
            <a:r>
              <a:rPr lang="en-US" dirty="0">
                <a:solidFill>
                  <a:prstClr val="black">
                    <a:tint val="75000"/>
                  </a:prstClr>
                </a:solidFill>
              </a:rPr>
              <a:t>Pitch deck</a:t>
            </a:r>
          </a:p>
        </p:txBody>
      </p:sp>
      <p:sp>
        <p:nvSpPr>
          <p:cNvPr id="5" name="Slide Number Placeholder 4">
            <a:extLst>
              <a:ext uri="{FF2B5EF4-FFF2-40B4-BE49-F238E27FC236}">
                <a16:creationId xmlns:a16="http://schemas.microsoft.com/office/drawing/2014/main" id="{2101CBCC-4CC2-49BD-B155-01E0F4D798BE}"/>
              </a:ext>
            </a:extLst>
          </p:cNvPr>
          <p:cNvSpPr>
            <a:spLocks noGrp="1"/>
          </p:cNvSpPr>
          <p:nvPr>
            <p:ph type="sldNum" sz="quarter" idx="12"/>
          </p:nvPr>
        </p:nvSpPr>
        <p:spPr>
          <a:xfrm>
            <a:off x="7879842" y="4767263"/>
            <a:ext cx="637794" cy="273844"/>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p14="http://schemas.microsoft.com/office/powerpoint/2010/main" val="1517468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657BD59-35CC-9BB3-8621-6FA3356F81AA}"/>
              </a:ext>
            </a:extLst>
          </p:cNvPr>
          <p:cNvSpPr>
            <a:spLocks noGrp="1"/>
          </p:cNvSpPr>
          <p:nvPr>
            <p:ph type="title" hasCustomPrompt="1"/>
          </p:nvPr>
        </p:nvSpPr>
        <p:spPr>
          <a:xfrm>
            <a:off x="628650" y="228602"/>
            <a:ext cx="7886700" cy="1104731"/>
          </a:xfrm>
        </p:spPr>
        <p:txBody>
          <a:bodyPr anchor="ctr" anchorCtr="0">
            <a:noAutofit/>
          </a:bodyPr>
          <a:lstStyle/>
          <a:p>
            <a:r>
              <a:rPr lang="en-US" dirty="0"/>
              <a:t>Click to add title</a:t>
            </a:r>
          </a:p>
        </p:txBody>
      </p:sp>
      <p:sp>
        <p:nvSpPr>
          <p:cNvPr id="13" name="Content Placeholder 12">
            <a:extLst>
              <a:ext uri="{FF2B5EF4-FFF2-40B4-BE49-F238E27FC236}">
                <a16:creationId xmlns:a16="http://schemas.microsoft.com/office/drawing/2014/main" id="{E3FB7D8D-37C3-E089-EC02-FB49A13CBE1D}"/>
              </a:ext>
            </a:extLst>
          </p:cNvPr>
          <p:cNvSpPr>
            <a:spLocks noGrp="1"/>
          </p:cNvSpPr>
          <p:nvPr>
            <p:ph sz="quarter" idx="13" hasCustomPrompt="1"/>
          </p:nvPr>
        </p:nvSpPr>
        <p:spPr>
          <a:xfrm>
            <a:off x="628650" y="1378574"/>
            <a:ext cx="6009085" cy="3213667"/>
          </a:xfrm>
        </p:spPr>
        <p:txBody>
          <a:bodyPr>
            <a:normAutofit/>
          </a:bodyPr>
          <a:lstStyle>
            <a:lvl1pPr>
              <a:lnSpc>
                <a:spcPct val="90000"/>
              </a:lnSpc>
              <a:spcBef>
                <a:spcPts val="750"/>
              </a:spcBef>
              <a:spcAft>
                <a:spcPts val="600"/>
              </a:spcAft>
              <a:buClr>
                <a:schemeClr val="accent2"/>
              </a:buClr>
              <a:defRPr sz="1400"/>
            </a:lvl1pPr>
            <a:lvl2pPr>
              <a:lnSpc>
                <a:spcPct val="90000"/>
              </a:lnSpc>
              <a:spcBef>
                <a:spcPts val="750"/>
              </a:spcBef>
              <a:spcAft>
                <a:spcPts val="600"/>
              </a:spcAft>
              <a:buClr>
                <a:schemeClr val="accent2"/>
              </a:buClr>
              <a:defRPr sz="1200"/>
            </a:lvl2pPr>
            <a:lvl3pPr>
              <a:lnSpc>
                <a:spcPct val="90000"/>
              </a:lnSpc>
              <a:spcBef>
                <a:spcPts val="750"/>
              </a:spcBef>
              <a:spcAft>
                <a:spcPts val="600"/>
              </a:spcAft>
              <a:buClr>
                <a:schemeClr val="accent2"/>
              </a:buClr>
              <a:defRPr sz="1100"/>
            </a:lvl3pPr>
            <a:lvl4pPr>
              <a:lnSpc>
                <a:spcPct val="90000"/>
              </a:lnSpc>
              <a:spcBef>
                <a:spcPts val="750"/>
              </a:spcBef>
              <a:spcAft>
                <a:spcPts val="600"/>
              </a:spcAft>
              <a:buClr>
                <a:schemeClr val="accent2"/>
              </a:buClr>
              <a:defRPr sz="900"/>
            </a:lvl4pPr>
            <a:lvl5pPr>
              <a:lnSpc>
                <a:spcPct val="90000"/>
              </a:lnSpc>
              <a:spcBef>
                <a:spcPts val="750"/>
              </a:spcBef>
              <a:spcAft>
                <a:spcPts val="600"/>
              </a:spcAft>
              <a:buClr>
                <a:schemeClr val="accent2"/>
              </a:buClr>
              <a:defRPr sz="9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pPr/>
              <a:t>10/12/2024</a:t>
            </a:fld>
            <a:endParaRPr lang="en-US" dirty="0"/>
          </a:p>
        </p:txBody>
      </p:sp>
      <p:sp>
        <p:nvSpPr>
          <p:cNvPr id="5" name="Footer Placeholder 4">
            <a:extLst>
              <a:ext uri="{FF2B5EF4-FFF2-40B4-BE49-F238E27FC236}">
                <a16:creationId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pPr/>
              <a:t>‹#›</a:t>
            </a:fld>
            <a:endParaRPr lang="en-US" dirty="0"/>
          </a:p>
        </p:txBody>
      </p:sp>
      <p:sp>
        <p:nvSpPr>
          <p:cNvPr id="7" name="Freeform: Shape 14">
            <a:extLst>
              <a:ext uri="{FF2B5EF4-FFF2-40B4-BE49-F238E27FC236}">
                <a16:creationId xmlns:a16="http://schemas.microsoft.com/office/drawing/2014/main" id="{438B6FA2-AF11-618E-2B1A-38BF083DF340}"/>
              </a:ext>
              <a:ext uri="{C183D7F6-B498-43B3-948B-1728B52AA6E4}">
                <adec:decorative xmlns:adec="http://schemas.microsoft.com/office/drawing/2017/decorative" val="1"/>
              </a:ext>
            </a:extLst>
          </p:cNvPr>
          <p:cNvSpPr/>
          <p:nvPr userDrawn="1"/>
        </p:nvSpPr>
        <p:spPr>
          <a:xfrm rot="16200000">
            <a:off x="-285786" y="3858305"/>
            <a:ext cx="1303051" cy="719652"/>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lIns="68580" tIns="34290" rIns="68580" bIns="34290"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13">
            <a:extLst>
              <a:ext uri="{FF2B5EF4-FFF2-40B4-BE49-F238E27FC236}">
                <a16:creationId xmlns:a16="http://schemas.microsoft.com/office/drawing/2014/main" id="{A269A8D8-A4AE-CEFF-E928-7DB1CFB3E401}"/>
              </a:ext>
              <a:ext uri="{C183D7F6-B498-43B3-948B-1728B52AA6E4}">
                <adec:decorative xmlns:adec="http://schemas.microsoft.com/office/drawing/2017/decorative" val="1"/>
              </a:ext>
            </a:extLst>
          </p:cNvPr>
          <p:cNvSpPr/>
          <p:nvPr userDrawn="1"/>
        </p:nvSpPr>
        <p:spPr>
          <a:xfrm>
            <a:off x="7870825" y="2"/>
            <a:ext cx="636996" cy="268251"/>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Freeform: Shape 19">
            <a:extLst>
              <a:ext uri="{FF2B5EF4-FFF2-40B4-BE49-F238E27FC236}">
                <a16:creationId xmlns:a16="http://schemas.microsoft.com/office/drawing/2014/main" id="{15418837-E689-97BE-9FAD-FEDBD599EBAD}"/>
              </a:ext>
              <a:ext uri="{C183D7F6-B498-43B3-948B-1728B52AA6E4}">
                <adec:decorative xmlns:adec="http://schemas.microsoft.com/office/drawing/2017/decorative" val="1"/>
              </a:ext>
            </a:extLst>
          </p:cNvPr>
          <p:cNvSpPr/>
          <p:nvPr userDrawn="1"/>
        </p:nvSpPr>
        <p:spPr>
          <a:xfrm rot="10800000" flipH="1">
            <a:off x="8332075" y="2645282"/>
            <a:ext cx="811925" cy="1212394"/>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5"/>
          </a:solidFill>
          <a:ln w="9525" cap="flat">
            <a:noFill/>
            <a:prstDash val="solid"/>
            <a:miter/>
          </a:ln>
        </p:spPr>
        <p:txBody>
          <a:bodyPr lIns="68580" tIns="34290" rIns="68580" bIns="34290"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7" name="Oval 6">
            <a:extLst>
              <a:ext uri="{FF2B5EF4-FFF2-40B4-BE49-F238E27FC236}">
                <a16:creationId xmlns:a16="http://schemas.microsoft.com/office/drawing/2014/main" id="{7DF76A42-387B-8D66-1214-D40462070066}"/>
              </a:ext>
              <a:ext uri="{C183D7F6-B498-43B3-948B-1728B52AA6E4}">
                <adec:decorative xmlns:adec="http://schemas.microsoft.com/office/drawing/2017/decorative" val="1"/>
              </a:ext>
            </a:extLst>
          </p:cNvPr>
          <p:cNvSpPr/>
          <p:nvPr userDrawn="1"/>
        </p:nvSpPr>
        <p:spPr>
          <a:xfrm>
            <a:off x="5955466" y="528145"/>
            <a:ext cx="1722341" cy="172234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nvGrpSpPr>
          <p:cNvPr id="8" name="Group 7">
            <a:extLst>
              <a:ext uri="{FF2B5EF4-FFF2-40B4-BE49-F238E27FC236}">
                <a16:creationId xmlns:a16="http://schemas.microsoft.com/office/drawing/2014/main" id="{D2ACE818-46EF-547E-9315-A849483036BF}"/>
              </a:ext>
              <a:ext uri="{C183D7F6-B498-43B3-948B-1728B52AA6E4}">
                <adec:decorative xmlns:adec="http://schemas.microsoft.com/office/drawing/2017/decorative" val="1"/>
              </a:ext>
            </a:extLst>
          </p:cNvPr>
          <p:cNvGrpSpPr/>
          <p:nvPr userDrawn="1"/>
        </p:nvGrpSpPr>
        <p:grpSpPr>
          <a:xfrm>
            <a:off x="433240" y="0"/>
            <a:ext cx="6598814" cy="5112197"/>
            <a:chOff x="577652" y="-28502"/>
            <a:chExt cx="8798419" cy="6816262"/>
          </a:xfrm>
        </p:grpSpPr>
        <p:sp>
          <p:nvSpPr>
            <p:cNvPr id="9" name="Oval 8">
              <a:extLst>
                <a:ext uri="{FF2B5EF4-FFF2-40B4-BE49-F238E27FC236}">
                  <a16:creationId xmlns:a16="http://schemas.microsoft.com/office/drawing/2014/main" id="{E9644D21-8793-9A96-F305-5D20EE342B26}"/>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a16="http://schemas.microsoft.com/office/drawing/2014/main" id="{DF8D7AEF-C845-09F0-F31C-20B32BBA1EBA}"/>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Oval 10">
              <a:extLst>
                <a:ext uri="{FF2B5EF4-FFF2-40B4-BE49-F238E27FC236}">
                  <a16:creationId xmlns:a16="http://schemas.microsoft.com/office/drawing/2014/main" id="{5F9D44CB-887B-C74D-3E96-5607E84DAEFF}"/>
                </a:ext>
              </a:extLst>
            </p:cNvPr>
            <p:cNvSpPr/>
            <p:nvPr userDrawn="1"/>
          </p:nvSpPr>
          <p:spPr>
            <a:xfrm>
              <a:off x="577652" y="1085116"/>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9">
            <a:extLst>
              <a:ext uri="{FF2B5EF4-FFF2-40B4-BE49-F238E27FC236}">
                <a16:creationId xmlns:a16="http://schemas.microsoft.com/office/drawing/2014/main" id="{87D193F4-2337-0048-1BE7-C9A8154191F9}"/>
              </a:ext>
              <a:ext uri="{C183D7F6-B498-43B3-948B-1728B52AA6E4}">
                <adec:decorative xmlns:adec="http://schemas.microsoft.com/office/drawing/2017/decorative" val="1"/>
              </a:ext>
            </a:extLst>
          </p:cNvPr>
          <p:cNvSpPr/>
          <p:nvPr userDrawn="1"/>
        </p:nvSpPr>
        <p:spPr>
          <a:xfrm rot="16200000" flipH="1">
            <a:off x="702088" y="4131341"/>
            <a:ext cx="811925" cy="1212394"/>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lIns="68580" tIns="34290" rIns="68580" bIns="34290"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5" name="Straight Connector 14">
            <a:extLst>
              <a:ext uri="{FF2B5EF4-FFF2-40B4-BE49-F238E27FC236}">
                <a16:creationId xmlns:a16="http://schemas.microsoft.com/office/drawing/2014/main" id="{45EE4510-BCBA-C39A-BEF1-A391A3304F88}"/>
              </a:ext>
              <a:ext uri="{C183D7F6-B498-43B3-948B-1728B52AA6E4}">
                <adec:decorative xmlns:adec="http://schemas.microsoft.com/office/drawing/2017/decorative" val="1"/>
              </a:ext>
            </a:extLst>
          </p:cNvPr>
          <p:cNvCxnSpPr>
            <a:cxnSpLocks/>
          </p:cNvCxnSpPr>
          <p:nvPr userDrawn="1"/>
        </p:nvCxnSpPr>
        <p:spPr>
          <a:xfrm>
            <a:off x="8620991" y="3952868"/>
            <a:ext cx="0" cy="1198281"/>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a16="http://schemas.microsoft.com/office/drawing/2014/main" id="{32772C41-A024-2F33-1F04-21E003FA7291}"/>
              </a:ext>
            </a:extLst>
          </p:cNvPr>
          <p:cNvSpPr>
            <a:spLocks noGrp="1"/>
          </p:cNvSpPr>
          <p:nvPr>
            <p:ph type="ctrTitle"/>
          </p:nvPr>
        </p:nvSpPr>
        <p:spPr>
          <a:xfrm>
            <a:off x="2111947" y="1012369"/>
            <a:ext cx="4920107" cy="2297362"/>
          </a:xfrm>
        </p:spPr>
        <p:txBody>
          <a:bodyPr anchor="ctr">
            <a:noAutofit/>
          </a:bodyPr>
          <a:lstStyle>
            <a:lvl1pPr algn="ctr">
              <a:defRPr sz="4500">
                <a:solidFill>
                  <a:schemeClr val="bg1"/>
                </a:solidFill>
              </a:defRPr>
            </a:lvl1pPr>
          </a:lstStyle>
          <a:p>
            <a:endParaRPr lang="en-US" dirty="0"/>
          </a:p>
        </p:txBody>
      </p:sp>
      <p:sp>
        <p:nvSpPr>
          <p:cNvPr id="3" name="Subtitle 2">
            <a:extLst>
              <a:ext uri="{FF2B5EF4-FFF2-40B4-BE49-F238E27FC236}">
                <a16:creationId xmlns:a16="http://schemas.microsoft.com/office/drawing/2014/main" id="{473BC2DF-9C2A-052C-AD2C-0A8ABAA50374}"/>
              </a:ext>
            </a:extLst>
          </p:cNvPr>
          <p:cNvSpPr>
            <a:spLocks noGrp="1"/>
          </p:cNvSpPr>
          <p:nvPr>
            <p:ph type="subTitle" idx="1" hasCustomPrompt="1"/>
          </p:nvPr>
        </p:nvSpPr>
        <p:spPr>
          <a:xfrm>
            <a:off x="2111947" y="3309730"/>
            <a:ext cx="4920107" cy="1451678"/>
          </a:xfrm>
        </p:spPr>
        <p:txBody>
          <a:bodyPr>
            <a:noAutofit/>
          </a:bodyPr>
          <a:lstStyle>
            <a:lvl1pPr marL="0" indent="0" algn="ctr">
              <a:buNone/>
              <a:defRPr sz="1800">
                <a:solidFill>
                  <a:schemeClr val="bg1"/>
                </a:solidFill>
              </a:defRPr>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add subtitle</a:t>
            </a:r>
          </a:p>
        </p:txBody>
      </p:sp>
      <p:sp>
        <p:nvSpPr>
          <p:cNvPr id="4" name="Date Placeholder 3">
            <a:extLst>
              <a:ext uri="{FF2B5EF4-FFF2-40B4-BE49-F238E27FC236}">
                <a16:creationId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pPr/>
              <a:t>10/12/2024</a:t>
            </a:fld>
            <a:endParaRPr lang="en-US" dirty="0"/>
          </a:p>
        </p:txBody>
      </p:sp>
      <p:sp>
        <p:nvSpPr>
          <p:cNvPr id="5" name="Footer Placeholder 4">
            <a:extLst>
              <a:ext uri="{FF2B5EF4-FFF2-40B4-BE49-F238E27FC236}">
                <a16:creationId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val="15637277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628651" y="1369219"/>
            <a:ext cx="3686372" cy="3223260"/>
          </a:xfrm>
        </p:spPr>
        <p:txBody>
          <a:bodyPr>
            <a:normAutofit/>
          </a:bodyPr>
          <a:lstStyle>
            <a:lvl1pPr marL="0" indent="0">
              <a:spcBef>
                <a:spcPts val="750"/>
              </a:spcBef>
              <a:spcAft>
                <a:spcPts val="600"/>
              </a:spcAft>
              <a:buNone/>
              <a:defRPr sz="1500"/>
            </a:lvl1pPr>
            <a:lvl2pPr marL="171450" indent="-171450">
              <a:spcBef>
                <a:spcPts val="750"/>
              </a:spcBef>
              <a:spcAft>
                <a:spcPts val="600"/>
              </a:spcAft>
              <a:buClr>
                <a:schemeClr val="accent2"/>
              </a:buClr>
              <a:buFont typeface="Arial" panose="020B0604020202020204" pitchFamily="34" charset="0"/>
              <a:buChar char="•"/>
              <a:defRPr sz="1500"/>
            </a:lvl2pPr>
            <a:lvl3pPr marL="445770" indent="-171450">
              <a:spcBef>
                <a:spcPts val="750"/>
              </a:spcBef>
              <a:spcAft>
                <a:spcPts val="600"/>
              </a:spcAft>
              <a:buClr>
                <a:schemeClr val="accent2"/>
              </a:buClr>
              <a:buFont typeface="Arial" panose="020B0604020202020204" pitchFamily="34" charset="0"/>
              <a:buChar char="•"/>
              <a:defRPr sz="1500"/>
            </a:lvl3pPr>
            <a:lvl4pPr marL="651510" indent="-171450">
              <a:spcBef>
                <a:spcPts val="750"/>
              </a:spcBef>
              <a:spcAft>
                <a:spcPts val="600"/>
              </a:spcAft>
              <a:buClr>
                <a:schemeClr val="accent2"/>
              </a:buClr>
              <a:buFont typeface="Arial" panose="020B0604020202020204" pitchFamily="34" charset="0"/>
              <a:buChar char="•"/>
              <a:defRPr sz="1500"/>
            </a:lvl4pPr>
            <a:lvl5pPr marL="857250" indent="-171450">
              <a:spcBef>
                <a:spcPts val="750"/>
              </a:spcBef>
              <a:spcAft>
                <a:spcPts val="600"/>
              </a:spcAft>
              <a:buClr>
                <a:schemeClr val="accent2"/>
              </a:buClr>
              <a:buFont typeface="Arial" panose="020B0604020202020204" pitchFamily="34" charset="0"/>
              <a:buChar char="•"/>
              <a:defRPr sz="15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a16="http://schemas.microsoft.com/office/drawing/2014/main" id="{5FB01ADF-164A-96FB-0129-C2A0F0ED0A85}"/>
              </a:ext>
            </a:extLst>
          </p:cNvPr>
          <p:cNvSpPr>
            <a:spLocks noGrp="1"/>
          </p:cNvSpPr>
          <p:nvPr>
            <p:ph sz="half" idx="15" hasCustomPrompt="1"/>
          </p:nvPr>
        </p:nvSpPr>
        <p:spPr>
          <a:xfrm>
            <a:off x="4610922" y="1362687"/>
            <a:ext cx="3909060" cy="3223260"/>
          </a:xfrm>
        </p:spPr>
        <p:txBody>
          <a:bodyPr>
            <a:normAutofit/>
          </a:bodyPr>
          <a:lstStyle>
            <a:lvl1pPr marL="0" indent="0">
              <a:spcBef>
                <a:spcPts val="750"/>
              </a:spcBef>
              <a:spcAft>
                <a:spcPts val="600"/>
              </a:spcAft>
              <a:buNone/>
              <a:defRPr sz="1500"/>
            </a:lvl1pPr>
            <a:lvl2pPr marL="171450" indent="-171450">
              <a:spcBef>
                <a:spcPts val="750"/>
              </a:spcBef>
              <a:spcAft>
                <a:spcPts val="600"/>
              </a:spcAft>
              <a:buClr>
                <a:schemeClr val="accent2"/>
              </a:buClr>
              <a:buFont typeface="Arial" panose="020B0604020202020204" pitchFamily="34" charset="0"/>
              <a:buChar char="•"/>
              <a:defRPr sz="1500"/>
            </a:lvl2pPr>
            <a:lvl3pPr marL="445770" indent="-171450">
              <a:spcBef>
                <a:spcPts val="750"/>
              </a:spcBef>
              <a:spcAft>
                <a:spcPts val="600"/>
              </a:spcAft>
              <a:buClr>
                <a:schemeClr val="accent2"/>
              </a:buClr>
              <a:buFont typeface="Arial" panose="020B0604020202020204" pitchFamily="34" charset="0"/>
              <a:buChar char="•"/>
              <a:defRPr sz="1500"/>
            </a:lvl3pPr>
            <a:lvl4pPr marL="651510" indent="-171450">
              <a:spcBef>
                <a:spcPts val="750"/>
              </a:spcBef>
              <a:spcAft>
                <a:spcPts val="600"/>
              </a:spcAft>
              <a:buClr>
                <a:schemeClr val="accent2"/>
              </a:buClr>
              <a:buFont typeface="Arial" panose="020B0604020202020204" pitchFamily="34" charset="0"/>
              <a:buChar char="•"/>
              <a:defRPr sz="1500"/>
            </a:lvl4pPr>
            <a:lvl5pPr marL="857250" indent="-171450">
              <a:spcBef>
                <a:spcPts val="750"/>
              </a:spcBef>
              <a:spcAft>
                <a:spcPts val="600"/>
              </a:spcAft>
              <a:buClr>
                <a:schemeClr val="accent2"/>
              </a:buClr>
              <a:buFont typeface="Arial" panose="020B0604020202020204" pitchFamily="34" charset="0"/>
              <a:buChar char="•"/>
              <a:defRPr sz="15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1" name="Group 10">
            <a:extLst>
              <a:ext uri="{FF2B5EF4-FFF2-40B4-BE49-F238E27FC236}">
                <a16:creationId xmlns:a16="http://schemas.microsoft.com/office/drawing/2014/main" id="{C263F0DD-A38B-64B8-7412-087B487E6D47}"/>
              </a:ext>
              <a:ext uri="{C183D7F6-B498-43B3-948B-1728B52AA6E4}">
                <adec:decorative xmlns:adec="http://schemas.microsoft.com/office/drawing/2017/decorative" val="1"/>
              </a:ext>
            </a:extLst>
          </p:cNvPr>
          <p:cNvGrpSpPr/>
          <p:nvPr userDrawn="1"/>
        </p:nvGrpSpPr>
        <p:grpSpPr>
          <a:xfrm>
            <a:off x="92652" y="1"/>
            <a:ext cx="9051348" cy="5143499"/>
            <a:chOff x="123536" y="2"/>
            <a:chExt cx="12068464" cy="6857998"/>
          </a:xfrm>
        </p:grpSpPr>
        <p:sp>
          <p:nvSpPr>
            <p:cNvPr id="12" name="Freeform: Shape 9">
              <a:extLst>
                <a:ext uri="{FF2B5EF4-FFF2-40B4-BE49-F238E27FC236}">
                  <a16:creationId xmlns:a16="http://schemas.microsoft.com/office/drawing/2014/main" id="{44CE2FB7-A856-E3C3-9798-73AAFB7901B8}"/>
                </a:ext>
              </a:extLst>
            </p:cNvPr>
            <p:cNvSpPr/>
            <p:nvPr userDrawn="1"/>
          </p:nvSpPr>
          <p:spPr>
            <a:xfrm>
              <a:off x="5671336"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Freeform: Shape 10">
              <a:extLst>
                <a:ext uri="{FF2B5EF4-FFF2-40B4-BE49-F238E27FC236}">
                  <a16:creationId xmlns:a16="http://schemas.microsoft.com/office/drawing/2014/main" id="{47ED62E5-894A-A8F9-A6DC-4A5C147CDE78}"/>
                </a:ext>
              </a:extLst>
            </p:cNvPr>
            <p:cNvSpPr/>
            <p:nvPr userDrawn="1"/>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Freeform: Shape 11">
              <a:extLst>
                <a:ext uri="{FF2B5EF4-FFF2-40B4-BE49-F238E27FC236}">
                  <a16:creationId xmlns:a16="http://schemas.microsoft.com/office/drawing/2014/main" id="{5C181CD4-C69B-2826-AF23-060D677248A9}"/>
                </a:ext>
              </a:extLst>
            </p:cNvPr>
            <p:cNvSpPr/>
            <p:nvPr userDrawn="1"/>
          </p:nvSpPr>
          <p:spPr>
            <a:xfrm rot="5400000">
              <a:off x="11328915" y="3872201"/>
              <a:ext cx="1214656" cy="511514"/>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pPr/>
              <a:t>10/12/2024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40C44A-93E6-6C58-5E88-AFDC594EC27A}"/>
              </a:ext>
            </a:extLst>
          </p:cNvPr>
          <p:cNvSpPr>
            <a:spLocks noGrp="1"/>
          </p:cNvSpPr>
          <p:nvPr>
            <p:ph type="title" hasCustomPrompt="1"/>
          </p:nvPr>
        </p:nvSpPr>
        <p:spPr/>
        <p:txBody>
          <a:bodyPr anchor="ctr" anchorCtr="0">
            <a:noAutofit/>
          </a:bodyPr>
          <a:lstStyle/>
          <a:p>
            <a:r>
              <a:rPr lang="en-US" dirty="0"/>
              <a:t>Click to add title</a:t>
            </a:r>
          </a:p>
        </p:txBody>
      </p:sp>
      <p:sp>
        <p:nvSpPr>
          <p:cNvPr id="11" name="Content Placeholder 2">
            <a:extLst>
              <a:ext uri="{FF2B5EF4-FFF2-40B4-BE49-F238E27FC236}">
                <a16:creationId xmlns:a16="http://schemas.microsoft.com/office/drawing/2014/main" id="{60538251-2B75-FA20-0F29-FB58583E6125}"/>
              </a:ext>
            </a:extLst>
          </p:cNvPr>
          <p:cNvSpPr>
            <a:spLocks noGrp="1"/>
          </p:cNvSpPr>
          <p:nvPr>
            <p:ph sz="half" idx="1" hasCustomPrompt="1"/>
          </p:nvPr>
        </p:nvSpPr>
        <p:spPr>
          <a:xfrm>
            <a:off x="628651" y="1369219"/>
            <a:ext cx="2331719" cy="3223260"/>
          </a:xfrm>
        </p:spPr>
        <p:txBody>
          <a:bodyPr>
            <a:normAutofit/>
          </a:bodyPr>
          <a:lstStyle>
            <a:lvl1pPr marL="171450" indent="-171450">
              <a:spcBef>
                <a:spcPts val="750"/>
              </a:spcBef>
              <a:spcAft>
                <a:spcPts val="600"/>
              </a:spcAft>
              <a:buClr>
                <a:schemeClr val="accent2"/>
              </a:buClr>
              <a:buFont typeface="Arial" panose="020B0604020202020204" pitchFamily="34" charset="0"/>
              <a:buChar char="•"/>
              <a:defRPr sz="1400"/>
            </a:lvl1pPr>
            <a:lvl2pPr marL="214313" indent="-214313">
              <a:spcBef>
                <a:spcPts val="750"/>
              </a:spcBef>
              <a:spcAft>
                <a:spcPts val="600"/>
              </a:spcAft>
              <a:buClr>
                <a:schemeClr val="accent2"/>
              </a:buClr>
              <a:buFont typeface="Arial" panose="020B0604020202020204" pitchFamily="34" charset="0"/>
              <a:buChar char="•"/>
              <a:defRPr sz="1400"/>
            </a:lvl2pPr>
            <a:lvl3pPr marL="488633" indent="-214313">
              <a:spcBef>
                <a:spcPts val="750"/>
              </a:spcBef>
              <a:spcAft>
                <a:spcPts val="600"/>
              </a:spcAft>
              <a:buClr>
                <a:schemeClr val="accent2"/>
              </a:buClr>
              <a:buFont typeface="Arial" panose="020B0604020202020204" pitchFamily="34" charset="0"/>
              <a:buChar char="•"/>
              <a:defRPr sz="1400"/>
            </a:lvl3pPr>
            <a:lvl4pPr marL="694373" indent="-214313">
              <a:spcBef>
                <a:spcPts val="750"/>
              </a:spcBef>
              <a:spcAft>
                <a:spcPts val="600"/>
              </a:spcAft>
              <a:buClr>
                <a:schemeClr val="accent2"/>
              </a:buClr>
              <a:buFont typeface="Arial" panose="020B0604020202020204" pitchFamily="34" charset="0"/>
              <a:buChar char="•"/>
              <a:defRPr sz="1400"/>
            </a:lvl4pPr>
            <a:lvl5pPr marL="900113" indent="-214313">
              <a:spcBef>
                <a:spcPts val="750"/>
              </a:spcBef>
              <a:spcAft>
                <a:spcPts val="600"/>
              </a:spcAft>
              <a:buClr>
                <a:schemeClr val="accent2"/>
              </a:buClr>
              <a:buFont typeface="Arial" panose="020B0604020202020204" pitchFamily="34" charset="0"/>
              <a:buChar char="•"/>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a16="http://schemas.microsoft.com/office/drawing/2014/main" id="{A06C49DD-8C29-93EA-04F4-22F84080DF5C}"/>
              </a:ext>
            </a:extLst>
          </p:cNvPr>
          <p:cNvSpPr>
            <a:spLocks noGrp="1"/>
          </p:cNvSpPr>
          <p:nvPr>
            <p:ph sz="half" idx="15" hasCustomPrompt="1"/>
          </p:nvPr>
        </p:nvSpPr>
        <p:spPr>
          <a:xfrm>
            <a:off x="3496365" y="1362687"/>
            <a:ext cx="5023617" cy="3223260"/>
          </a:xfrm>
        </p:spPr>
        <p:txBody>
          <a:bodyPr>
            <a:normAutofit/>
          </a:bodyPr>
          <a:lstStyle>
            <a:lvl1pPr marL="0" indent="0">
              <a:spcBef>
                <a:spcPts val="750"/>
              </a:spcBef>
              <a:spcAft>
                <a:spcPts val="600"/>
              </a:spcAft>
              <a:buNone/>
              <a:defRPr sz="1400"/>
            </a:lvl1pPr>
            <a:lvl2pPr marL="171450" indent="-171450">
              <a:spcBef>
                <a:spcPts val="750"/>
              </a:spcBef>
              <a:spcAft>
                <a:spcPts val="600"/>
              </a:spcAft>
              <a:buClr>
                <a:schemeClr val="accent2"/>
              </a:buClr>
              <a:buFont typeface="Arial" panose="020B0604020202020204" pitchFamily="34" charset="0"/>
              <a:buChar char="•"/>
              <a:defRPr sz="1400"/>
            </a:lvl2pPr>
            <a:lvl3pPr marL="445770" indent="-171450">
              <a:spcBef>
                <a:spcPts val="750"/>
              </a:spcBef>
              <a:spcAft>
                <a:spcPts val="600"/>
              </a:spcAft>
              <a:buClr>
                <a:schemeClr val="accent2"/>
              </a:buClr>
              <a:buFont typeface="Arial" panose="020B0604020202020204" pitchFamily="34" charset="0"/>
              <a:buChar char="•"/>
              <a:defRPr sz="1400"/>
            </a:lvl3pPr>
            <a:lvl4pPr marL="651510" indent="-171450">
              <a:spcBef>
                <a:spcPts val="750"/>
              </a:spcBef>
              <a:spcAft>
                <a:spcPts val="600"/>
              </a:spcAft>
              <a:buClr>
                <a:schemeClr val="accent2"/>
              </a:buClr>
              <a:buFont typeface="Arial" panose="020B0604020202020204" pitchFamily="34" charset="0"/>
              <a:buChar char="•"/>
              <a:defRPr sz="1400"/>
            </a:lvl4pPr>
            <a:lvl5pPr marL="857250" indent="-171450">
              <a:spcBef>
                <a:spcPts val="750"/>
              </a:spcBef>
              <a:spcAft>
                <a:spcPts val="600"/>
              </a:spcAft>
              <a:buClr>
                <a:schemeClr val="accent2"/>
              </a:buClr>
              <a:buFont typeface="Arial" panose="020B0604020202020204" pitchFamily="34" charset="0"/>
              <a:buChar char="•"/>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pPr/>
              <a:t>10/12/2024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
        <p:nvSpPr>
          <p:cNvPr id="8" name="Freeform: Shape 11">
            <a:extLst>
              <a:ext uri="{FF2B5EF4-FFF2-40B4-BE49-F238E27FC236}">
                <a16:creationId xmlns:a16="http://schemas.microsoft.com/office/drawing/2014/main" id="{1E75594D-82D2-74F6-56EC-46FCD28CBE68}"/>
              </a:ext>
              <a:ext uri="{C183D7F6-B498-43B3-948B-1728B52AA6E4}">
                <adec:decorative xmlns:adec="http://schemas.microsoft.com/office/drawing/2017/decorative" val="1"/>
              </a:ext>
            </a:extLst>
          </p:cNvPr>
          <p:cNvSpPr/>
          <p:nvPr userDrawn="1"/>
        </p:nvSpPr>
        <p:spPr>
          <a:xfrm>
            <a:off x="7496225" y="0"/>
            <a:ext cx="910992" cy="383636"/>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Freeform: Shape 13">
            <a:extLst>
              <a:ext uri="{FF2B5EF4-FFF2-40B4-BE49-F238E27FC236}">
                <a16:creationId xmlns:a16="http://schemas.microsoft.com/office/drawing/2014/main" id="{FF4E0F5B-0892-2688-EFD3-284369DA50CD}"/>
              </a:ext>
              <a:ext uri="{C183D7F6-B498-43B3-948B-1728B52AA6E4}">
                <adec:decorative xmlns:adec="http://schemas.microsoft.com/office/drawing/2017/decorative" val="1"/>
              </a:ext>
            </a:extLst>
          </p:cNvPr>
          <p:cNvSpPr/>
          <p:nvPr userDrawn="1"/>
        </p:nvSpPr>
        <p:spPr>
          <a:xfrm rot="10800000">
            <a:off x="6073147" y="4192662"/>
            <a:ext cx="1709807" cy="950839"/>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lIns="68580" tIns="34290" rIns="68580" bIns="34290"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0" name="Straight Connector 9">
            <a:extLst>
              <a:ext uri="{FF2B5EF4-FFF2-40B4-BE49-F238E27FC236}">
                <a16:creationId xmlns:a16="http://schemas.microsoft.com/office/drawing/2014/main" id="{71D8715A-3067-732D-C410-868C7CCCF750}"/>
              </a:ext>
              <a:ext uri="{C183D7F6-B498-43B3-948B-1728B52AA6E4}">
                <adec:decorative xmlns:adec="http://schemas.microsoft.com/office/drawing/2017/decorative" val="1"/>
              </a:ext>
            </a:extLst>
          </p:cNvPr>
          <p:cNvCxnSpPr>
            <a:cxnSpLocks/>
          </p:cNvCxnSpPr>
          <p:nvPr userDrawn="1"/>
        </p:nvCxnSpPr>
        <p:spPr>
          <a:xfrm rot="16200000">
            <a:off x="736784" y="4134092"/>
            <a:ext cx="0" cy="1198281"/>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and Picture">
    <p:spTree>
      <p:nvGrpSpPr>
        <p:cNvPr id="1" name=""/>
        <p:cNvGrpSpPr/>
        <p:nvPr/>
      </p:nvGrpSpPr>
      <p:grpSpPr>
        <a:xfrm>
          <a:off x="0" y="0"/>
          <a:ext cx="0" cy="0"/>
          <a:chOff x="0" y="0"/>
          <a:chExt cx="0" cy="0"/>
        </a:xfrm>
      </p:grpSpPr>
      <p:grpSp>
        <p:nvGrpSpPr>
          <p:cNvPr id="4" name="Group 3">
            <a:extLst>
              <a:ext uri="{FF2B5EF4-FFF2-40B4-BE49-F238E27FC236}">
                <a16:creationId xmlns:a16="http://schemas.microsoft.com/office/drawing/2014/main" id="{5807BCF9-2F5B-200E-2E6C-E177DB56ECB0}"/>
              </a:ext>
              <a:ext uri="{C183D7F6-B498-43B3-948B-1728B52AA6E4}">
                <adec:decorative xmlns:adec="http://schemas.microsoft.com/office/drawing/2017/decorative" val="1"/>
              </a:ext>
            </a:extLst>
          </p:cNvPr>
          <p:cNvGrpSpPr/>
          <p:nvPr userDrawn="1"/>
        </p:nvGrpSpPr>
        <p:grpSpPr>
          <a:xfrm>
            <a:off x="0" y="5593"/>
            <a:ext cx="5312800" cy="4636652"/>
            <a:chOff x="0" y="7460"/>
            <a:chExt cx="7083733" cy="6182202"/>
          </a:xfrm>
        </p:grpSpPr>
        <p:sp>
          <p:nvSpPr>
            <p:cNvPr id="9" name="Freeform: Shape 14">
              <a:extLst>
                <a:ext uri="{FF2B5EF4-FFF2-40B4-BE49-F238E27FC236}">
                  <a16:creationId xmlns:a16="http://schemas.microsoft.com/office/drawing/2014/main" id="{7A624B2B-50FD-9351-987F-2E5A5472CAB6}"/>
                </a:ext>
              </a:extLst>
            </p:cNvPr>
            <p:cNvSpPr/>
            <p:nvPr userDrawn="1"/>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Freeform: Shape 13">
              <a:extLst>
                <a:ext uri="{FF2B5EF4-FFF2-40B4-BE49-F238E27FC236}">
                  <a16:creationId xmlns:a16="http://schemas.microsoft.com/office/drawing/2014/main" id="{51E534EE-E0F1-2BD9-9A82-7656B90A2D9D}"/>
                </a:ext>
              </a:extLst>
            </p:cNvPr>
            <p:cNvSpPr/>
            <p:nvPr userDrawn="1"/>
          </p:nvSpPr>
          <p:spPr>
            <a:xfrm>
              <a:off x="6234405" y="7460"/>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a16="http://schemas.microsoft.com/office/drawing/2014/main" id="{0C40C44A-93E6-6C58-5E88-AFDC594EC27A}"/>
              </a:ext>
            </a:extLst>
          </p:cNvPr>
          <p:cNvSpPr>
            <a:spLocks noGrp="1"/>
          </p:cNvSpPr>
          <p:nvPr>
            <p:ph type="title"/>
          </p:nvPr>
        </p:nvSpPr>
        <p:spPr>
          <a:xfrm>
            <a:off x="628650" y="148828"/>
            <a:ext cx="3943350" cy="1743035"/>
          </a:xfrm>
        </p:spPr>
        <p:txBody>
          <a:bodyPr anchor="b" anchorCtr="0">
            <a:noAutofit/>
          </a:bodyPr>
          <a:lstStyle>
            <a:lvl1pPr>
              <a:defRPr/>
            </a:lvl1pPr>
          </a:lstStyle>
          <a:p>
            <a:endParaRPr lang="en-US" dirty="0"/>
          </a:p>
        </p:txBody>
      </p:sp>
      <p:sp>
        <p:nvSpPr>
          <p:cNvPr id="3" name="Content Placeholder 2">
            <a:extLst>
              <a:ext uri="{FF2B5EF4-FFF2-40B4-BE49-F238E27FC236}">
                <a16:creationId xmlns:a16="http://schemas.microsoft.com/office/drawing/2014/main" id="{0C813049-5F46-053E-6279-8183259649A6}"/>
              </a:ext>
            </a:extLst>
          </p:cNvPr>
          <p:cNvSpPr>
            <a:spLocks noGrp="1"/>
          </p:cNvSpPr>
          <p:nvPr>
            <p:ph sz="half" idx="1" hasCustomPrompt="1"/>
          </p:nvPr>
        </p:nvSpPr>
        <p:spPr>
          <a:xfrm>
            <a:off x="628650" y="1992987"/>
            <a:ext cx="3943350" cy="2527394"/>
          </a:xfrm>
        </p:spPr>
        <p:txBody>
          <a:bodyPr>
            <a:normAutofit/>
          </a:bodyPr>
          <a:lstStyle>
            <a:lvl1pPr marL="0" indent="0">
              <a:spcBef>
                <a:spcPts val="750"/>
              </a:spcBef>
              <a:spcAft>
                <a:spcPts val="600"/>
              </a:spcAft>
              <a:buNone/>
              <a:defRPr sz="1400"/>
            </a:lvl1pPr>
            <a:lvl2pPr marL="557213" indent="-214313">
              <a:spcBef>
                <a:spcPts val="750"/>
              </a:spcBef>
              <a:spcAft>
                <a:spcPts val="600"/>
              </a:spcAft>
              <a:buClr>
                <a:schemeClr val="accent2"/>
              </a:buClr>
              <a:buFont typeface="Arial" panose="020B0604020202020204" pitchFamily="34" charset="0"/>
              <a:buChar char="•"/>
              <a:defRPr sz="1200"/>
            </a:lvl2pPr>
            <a:lvl3pPr marL="900113" indent="-214313">
              <a:spcBef>
                <a:spcPts val="750"/>
              </a:spcBef>
              <a:spcAft>
                <a:spcPts val="600"/>
              </a:spcAft>
              <a:buClr>
                <a:schemeClr val="accent2"/>
              </a:buClr>
              <a:buFont typeface="Arial" panose="020B0604020202020204" pitchFamily="34" charset="0"/>
              <a:buChar char="•"/>
              <a:defRPr sz="1100"/>
            </a:lvl3pPr>
            <a:lvl4pPr marL="1157288" indent="-128588">
              <a:spcBef>
                <a:spcPts val="750"/>
              </a:spcBef>
              <a:spcAft>
                <a:spcPts val="600"/>
              </a:spcAft>
              <a:buClr>
                <a:schemeClr val="accent2"/>
              </a:buClr>
              <a:buFont typeface="Arial" panose="020B0604020202020204" pitchFamily="34" charset="0"/>
              <a:buChar char="•"/>
              <a:defRPr sz="900"/>
            </a:lvl4pPr>
            <a:lvl5pPr marL="1500188" indent="-128588">
              <a:spcBef>
                <a:spcPts val="750"/>
              </a:spcBef>
              <a:spcAft>
                <a:spcPts val="600"/>
              </a:spcAft>
              <a:buClr>
                <a:schemeClr val="accent2"/>
              </a:buClr>
              <a:buFont typeface="Arial" panose="020B0604020202020204" pitchFamily="34" charset="0"/>
              <a:buChar char="•"/>
              <a:defRPr sz="9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a16="http://schemas.microsoft.com/office/drawing/2014/main" id="{BC013AD6-0EF3-2B25-DDBD-2DF706123AEE}"/>
              </a:ext>
            </a:extLst>
          </p:cNvPr>
          <p:cNvSpPr>
            <a:spLocks noGrp="1"/>
          </p:cNvSpPr>
          <p:nvPr>
            <p:ph type="pic" sz="quarter" idx="13"/>
          </p:nvPr>
        </p:nvSpPr>
        <p:spPr>
          <a:xfrm>
            <a:off x="4809836" y="633801"/>
            <a:ext cx="3895344" cy="3895344"/>
          </a:xfrm>
          <a:prstGeom prst="ellipse">
            <a:avLst/>
          </a:prstGeom>
        </p:spPr>
        <p:txBody>
          <a:bodyPr/>
          <a:lstStyle>
            <a:lvl1pPr marL="0" indent="0" algn="ctr">
              <a:buNone/>
              <a:defRPr/>
            </a:lvl1pPr>
          </a:lstStyle>
          <a:p>
            <a:r>
              <a:rPr lang="en-US" dirty="0"/>
              <a:t>Click icon to add picture</a:t>
            </a:r>
          </a:p>
        </p:txBody>
      </p:sp>
      <p:sp>
        <p:nvSpPr>
          <p:cNvPr id="5" name="Date Placeholder 4">
            <a:extLst>
              <a:ext uri="{FF2B5EF4-FFF2-40B4-BE49-F238E27FC236}">
                <a16:creationId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pPr/>
              <a:t>10/12/2024</a:t>
            </a:fld>
            <a:endParaRPr lang="en-US" dirty="0"/>
          </a:p>
        </p:txBody>
      </p:sp>
      <p:sp>
        <p:nvSpPr>
          <p:cNvPr id="6" name="Footer Placeholder 5">
            <a:extLst>
              <a:ext uri="{FF2B5EF4-FFF2-40B4-BE49-F238E27FC236}">
                <a16:creationId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p14="http://schemas.microsoft.com/office/powerpoint/2010/main" val="28454381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FD97564-C310-6E8C-8689-CE18881B4A17}"/>
              </a:ext>
            </a:extLst>
          </p:cNvPr>
          <p:cNvSpPr>
            <a:spLocks noGrp="1"/>
          </p:cNvSpPr>
          <p:nvPr>
            <p:ph type="title"/>
          </p:nvPr>
        </p:nvSpPr>
        <p:spPr>
          <a:xfrm>
            <a:off x="628650" y="273844"/>
            <a:ext cx="7886700" cy="994172"/>
          </a:xfrm>
          <a:prstGeom prst="rect">
            <a:avLst/>
          </a:prstGeom>
        </p:spPr>
        <p:txBody>
          <a:bodyPr vert="horz" lIns="68580" tIns="34290" rIns="68580" bIns="3429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FAD99FA-26D9-873B-BE7F-26FEC5C233A2}"/>
              </a:ext>
            </a:extLst>
          </p:cNvPr>
          <p:cNvSpPr>
            <a:spLocks noGrp="1"/>
          </p:cNvSpPr>
          <p:nvPr>
            <p:ph type="body" idx="1"/>
          </p:nvPr>
        </p:nvSpPr>
        <p:spPr>
          <a:xfrm>
            <a:off x="628650" y="1369218"/>
            <a:ext cx="7886700" cy="3263504"/>
          </a:xfrm>
          <a:prstGeom prst="rect">
            <a:avLst/>
          </a:prstGeom>
        </p:spPr>
        <p:txBody>
          <a:bodyPr vert="horz" lIns="68580" tIns="34290" rIns="68580" bIns="3429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319819E-0266-97DD-DFD1-BAAA06AE3236}"/>
              </a:ext>
            </a:extLst>
          </p:cNvPr>
          <p:cNvSpPr>
            <a:spLocks noGrp="1"/>
          </p:cNvSpPr>
          <p:nvPr>
            <p:ph type="dt" sz="half" idx="2"/>
          </p:nvPr>
        </p:nvSpPr>
        <p:spPr>
          <a:xfrm>
            <a:off x="628650" y="4767263"/>
            <a:ext cx="2057400" cy="273844"/>
          </a:xfrm>
          <a:prstGeom prst="rect">
            <a:avLst/>
          </a:prstGeom>
        </p:spPr>
        <p:txBody>
          <a:bodyPr vert="horz" lIns="68580" tIns="34290" rIns="68580" bIns="34290" rtlCol="0" anchor="ctr"/>
          <a:lstStyle>
            <a:lvl1pPr algn="l">
              <a:defRPr sz="900">
                <a:solidFill>
                  <a:schemeClr val="tx1">
                    <a:tint val="82000"/>
                  </a:schemeClr>
                </a:solidFill>
              </a:defRPr>
            </a:lvl1pPr>
          </a:lstStyle>
          <a:p>
            <a:fld id="{D6D8061D-18C3-4F4F-85EF-561633F58754}" type="datetimeFigureOut">
              <a:rPr lang="en-US" smtClean="0"/>
              <a:pPr/>
              <a:t>10/12/2024</a:t>
            </a:fld>
            <a:endParaRPr lang="en-US" dirty="0"/>
          </a:p>
        </p:txBody>
      </p:sp>
      <p:sp>
        <p:nvSpPr>
          <p:cNvPr id="5" name="Footer Placeholder 4">
            <a:extLst>
              <a:ext uri="{FF2B5EF4-FFF2-40B4-BE49-F238E27FC236}">
                <a16:creationId xmlns:a16="http://schemas.microsoft.com/office/drawing/2014/main" id="{2BFD19C9-01CE-9E2A-CDA5-C15940F055F7}"/>
              </a:ext>
            </a:extLst>
          </p:cNvPr>
          <p:cNvSpPr>
            <a:spLocks noGrp="1"/>
          </p:cNvSpPr>
          <p:nvPr>
            <p:ph type="ftr" sz="quarter" idx="3"/>
          </p:nvPr>
        </p:nvSpPr>
        <p:spPr>
          <a:xfrm>
            <a:off x="3028950" y="4767263"/>
            <a:ext cx="3086100" cy="273844"/>
          </a:xfrm>
          <a:prstGeom prst="rect">
            <a:avLst/>
          </a:prstGeom>
        </p:spPr>
        <p:txBody>
          <a:bodyPr vert="horz" lIns="68580" tIns="34290" rIns="68580" bIns="34290" rtlCol="0" anchor="ctr"/>
          <a:lstStyle>
            <a:lvl1pPr algn="ctr">
              <a:defRPr sz="900">
                <a:solidFill>
                  <a:schemeClr val="tx1">
                    <a:tint val="82000"/>
                  </a:schemeClr>
                </a:solidFill>
              </a:defRPr>
            </a:lvl1pPr>
          </a:lstStyle>
          <a:p>
            <a:endParaRPr lang="en-US" dirty="0"/>
          </a:p>
        </p:txBody>
      </p:sp>
      <p:sp>
        <p:nvSpPr>
          <p:cNvPr id="6" name="Slide Number Placeholder 5">
            <a:extLst>
              <a:ext uri="{FF2B5EF4-FFF2-40B4-BE49-F238E27FC236}">
                <a16:creationId xmlns:a16="http://schemas.microsoft.com/office/drawing/2014/main" id="{A1801085-7B28-048D-E3D3-9C3614268DA7}"/>
              </a:ext>
            </a:extLst>
          </p:cNvPr>
          <p:cNvSpPr>
            <a:spLocks noGrp="1"/>
          </p:cNvSpPr>
          <p:nvPr>
            <p:ph type="sldNum" sz="quarter" idx="4"/>
          </p:nvPr>
        </p:nvSpPr>
        <p:spPr>
          <a:xfrm>
            <a:off x="6457950" y="4767263"/>
            <a:ext cx="2057400" cy="273844"/>
          </a:xfrm>
          <a:prstGeom prst="rect">
            <a:avLst/>
          </a:prstGeom>
        </p:spPr>
        <p:txBody>
          <a:bodyPr vert="horz" lIns="68580" tIns="34290" rIns="68580" bIns="34290" rtlCol="0" anchor="ctr"/>
          <a:lstStyle>
            <a:lvl1pPr algn="r">
              <a:defRPr sz="900">
                <a:solidFill>
                  <a:schemeClr val="tx1">
                    <a:tint val="82000"/>
                  </a:schemeClr>
                </a:solidFill>
              </a:defRPr>
            </a:lvl1pPr>
          </a:lstStyle>
          <a:p>
            <a:fld id="{CBD12358-51D2-46B3-9BDE-DF29528B9454}" type="slidenum">
              <a:rPr lang="en-US" smtClean="0"/>
              <a:pPr/>
              <a:t>‹#›</a:t>
            </a:fld>
            <a:endParaRPr lang="en-US" dirty="0"/>
          </a:p>
        </p:txBody>
      </p:sp>
    </p:spTree>
    <p:extLst>
      <p:ext uri="{BB962C8B-B14F-4D97-AF65-F5344CB8AC3E}">
        <p14:creationId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67" r:id="rId4"/>
    <p:sldLayoutId id="2147483650" r:id="rId5"/>
    <p:sldLayoutId id="2147483649" r:id="rId6"/>
    <p:sldLayoutId id="2147483662" r:id="rId7"/>
    <p:sldLayoutId id="2147483663" r:id="rId8"/>
    <p:sldLayoutId id="2147483652" r:id="rId9"/>
    <p:sldLayoutId id="2147483666" r:id="rId10"/>
    <p:sldLayoutId id="2147483664" r:id="rId11"/>
    <p:sldLayoutId id="2147483665" r:id="rId12"/>
    <p:sldLayoutId id="2147483661" r:id="rId13"/>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11.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5.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1.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0.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5.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11.xml"/></Relationships>
</file>

<file path=ppt/slides/_rels/slide3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5.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1.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12.xml"/></Relationships>
</file>

<file path=ppt/slides/_rels/slide4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3.xml"/><Relationship Id="rId1" Type="http://schemas.openxmlformats.org/officeDocument/2006/relationships/slideLayout" Target="../slideLayouts/slideLayout3.xml"/></Relationships>
</file>

<file path=ppt/slides/_rels/slide44.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5.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6.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8.xml"/></Relationships>
</file>

<file path=ppt/slides/_rels/slide4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9.xml"/><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0.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1.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10047101-8D42-6100-9CEA-AEC0FAEAB606}"/>
              </a:ext>
            </a:extLst>
          </p:cNvPr>
          <p:cNvSpPr>
            <a:spLocks noGrp="1"/>
          </p:cNvSpPr>
          <p:nvPr>
            <p:ph type="ctrTitle"/>
          </p:nvPr>
        </p:nvSpPr>
        <p:spPr>
          <a:xfrm>
            <a:off x="2924175" y="2212304"/>
            <a:ext cx="6126957" cy="2683546"/>
          </a:xfrm>
          <a:noFill/>
        </p:spPr>
        <p:txBody>
          <a:bodyPr anchor="b">
            <a:noAutofit/>
          </a:bodyPr>
          <a:lstStyle/>
          <a:p>
            <a:r>
              <a:rPr lang="en-IN" sz="4400" dirty="0"/>
              <a:t>Introduction to </a:t>
            </a:r>
            <a:br>
              <a:rPr lang="en-IN" sz="4400" dirty="0"/>
            </a:br>
            <a:r>
              <a:rPr lang="en-IN" sz="4400" dirty="0"/>
              <a:t>Large Language Models</a:t>
            </a:r>
            <a:br>
              <a:rPr lang="en-IN" dirty="0"/>
            </a:br>
            <a:r>
              <a:rPr lang="en-IN" sz="2400" dirty="0"/>
              <a:t>From Foundation to Real World Applications</a:t>
            </a:r>
            <a:br>
              <a:rPr lang="en-IN" sz="2100" dirty="0"/>
            </a:br>
            <a:br>
              <a:rPr lang="en-IN" sz="2100" dirty="0"/>
            </a:br>
            <a:r>
              <a:rPr lang="en-IN" sz="1800" dirty="0"/>
              <a:t> </a:t>
            </a:r>
            <a:r>
              <a:rPr lang="en-IN" sz="2400" dirty="0"/>
              <a:t>Pritam Prakash Shete</a:t>
            </a:r>
            <a:br>
              <a:rPr lang="en-IN" sz="2400" dirty="0"/>
            </a:br>
            <a:r>
              <a:rPr lang="en-IN" sz="2400" dirty="0"/>
              <a:t>Scientific Officer G</a:t>
            </a:r>
            <a:br>
              <a:rPr lang="en-IN" sz="2400" dirty="0"/>
            </a:br>
            <a:r>
              <a:rPr lang="en-IN" sz="2400" dirty="0"/>
              <a:t>Computer Division, BARC</a:t>
            </a:r>
            <a:endParaRPr lang="en-US" sz="2400" dirty="0"/>
          </a:p>
        </p:txBody>
      </p:sp>
    </p:spTree>
    <p:extLst>
      <p:ext uri="{BB962C8B-B14F-4D97-AF65-F5344CB8AC3E}">
        <p14:creationId xmlns:p14="http://schemas.microsoft.com/office/powerpoint/2010/main" val="51742605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628650" y="273844"/>
            <a:ext cx="7886700" cy="994172"/>
          </a:xfrm>
          <a:noFill/>
        </p:spPr>
        <p:txBody>
          <a:bodyPr anchor="ctr"/>
          <a:lstStyle/>
          <a:p>
            <a:r>
              <a:rPr lang="en-US" dirty="0"/>
              <a:t>Prompt Engineering</a:t>
            </a:r>
          </a:p>
        </p:txBody>
      </p:sp>
      <p:sp>
        <p:nvSpPr>
          <p:cNvPr id="7"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a:t>Prompt</a:t>
            </a:r>
          </a:p>
          <a:p>
            <a:pPr marL="171450" lvl="1">
              <a:spcBef>
                <a:spcPts val="750"/>
              </a:spcBef>
              <a:spcAft>
                <a:spcPts val="600"/>
              </a:spcAft>
              <a:buClr>
                <a:schemeClr val="accent2"/>
              </a:buClr>
            </a:pPr>
            <a:r>
              <a:rPr lang="en-US" sz="2000" dirty="0"/>
              <a:t>Inference</a:t>
            </a:r>
          </a:p>
          <a:p>
            <a:pPr marL="171450" lvl="1">
              <a:spcBef>
                <a:spcPts val="750"/>
              </a:spcBef>
              <a:spcAft>
                <a:spcPts val="600"/>
              </a:spcAft>
              <a:buClr>
                <a:schemeClr val="accent2"/>
              </a:buClr>
            </a:pPr>
            <a:r>
              <a:rPr lang="en-US" sz="2000" dirty="0"/>
              <a:t>Completion</a:t>
            </a:r>
          </a:p>
        </p:txBody>
      </p:sp>
    </p:spTree>
    <p:extLst>
      <p:ext uri="{BB962C8B-B14F-4D97-AF65-F5344CB8AC3E}">
        <p14:creationId xmlns:p14="http://schemas.microsoft.com/office/powerpoint/2010/main" val="72960914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Prompt</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1800" b="1" dirty="0">
                <a:solidFill>
                  <a:schemeClr val="accent5">
                    <a:lumMod val="50000"/>
                  </a:schemeClr>
                </a:solidFill>
              </a:rPr>
              <a:t>Instructions to LLM</a:t>
            </a:r>
          </a:p>
          <a:p>
            <a:pPr lvl="1"/>
            <a:r>
              <a:rPr lang="en-US" sz="1800" dirty="0">
                <a:solidFill>
                  <a:schemeClr val="accent6">
                    <a:lumMod val="75000"/>
                  </a:schemeClr>
                </a:solidFill>
              </a:rPr>
              <a:t>Context for Question</a:t>
            </a:r>
          </a:p>
          <a:p>
            <a:pPr lvl="1"/>
            <a:r>
              <a:rPr lang="en-US" sz="1800" dirty="0">
                <a:solidFill>
                  <a:schemeClr val="accent5">
                    <a:lumMod val="50000"/>
                  </a:schemeClr>
                </a:solidFill>
              </a:rPr>
              <a:t>Question</a:t>
            </a:r>
          </a:p>
        </p:txBody>
      </p:sp>
      <p:sp>
        <p:nvSpPr>
          <p:cNvPr id="10"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en-IN" sz="1800" b="1" dirty="0">
                <a:solidFill>
                  <a:schemeClr val="accent5">
                    <a:lumMod val="50000"/>
                  </a:schemeClr>
                </a:solidFill>
              </a:rPr>
              <a:t>Answer following question using given context.</a:t>
            </a:r>
          </a:p>
          <a:p>
            <a:pPr algn="just"/>
            <a:r>
              <a:rPr lang="en-IN" sz="1800" dirty="0">
                <a:solidFill>
                  <a:schemeClr val="accent6">
                    <a:lumMod val="75000"/>
                  </a:schemeClr>
                </a:solidFill>
              </a:rPr>
              <a:t>Context: </a:t>
            </a:r>
            <a:r>
              <a:rPr lang="en-US" sz="1800" dirty="0">
                <a:solidFill>
                  <a:schemeClr val="accent6">
                    <a:lumMod val="75000"/>
                  </a:schemeClr>
                </a:solidFill>
              </a:rPr>
              <a:t>Everyday examples of particle accelerators are cathode ray tubes found in television sets and X-ray generators. These low energy accelerators use a single pair of electrodes with a DC voltage of a few thousand volts between them.</a:t>
            </a:r>
            <a:endParaRPr lang="en-IN" sz="1800" dirty="0">
              <a:solidFill>
                <a:schemeClr val="accent5">
                  <a:lumMod val="50000"/>
                </a:schemeClr>
              </a:solidFill>
            </a:endParaRPr>
          </a:p>
          <a:p>
            <a:pPr algn="just"/>
            <a:r>
              <a:rPr lang="en-US" sz="1800" dirty="0">
                <a:solidFill>
                  <a:schemeClr val="accent5">
                    <a:lumMod val="50000"/>
                  </a:schemeClr>
                </a:solidFill>
              </a:rPr>
              <a:t>Question: Give examples of low energy accelerators.</a:t>
            </a:r>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11276497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Inference</a:t>
            </a:r>
          </a:p>
        </p:txBody>
      </p:sp>
      <p:sp>
        <p:nvSpPr>
          <p:cNvPr id="26"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marL="171450" lvl="1" indent="-171450"/>
            <a:r>
              <a:rPr lang="en-US" sz="2000" dirty="0"/>
              <a:t>Large Language Model</a:t>
            </a:r>
          </a:p>
          <a:p>
            <a:pPr marL="171450" lvl="1" indent="-171450"/>
            <a:r>
              <a:rPr lang="en-US" sz="2000" dirty="0"/>
              <a:t>Model prediction</a:t>
            </a:r>
          </a:p>
        </p:txBody>
      </p:sp>
      <p:sp>
        <p:nvSpPr>
          <p:cNvPr id="27" name="Content Placeholder 3">
            <a:extLst>
              <a:ext uri="{FF2B5EF4-FFF2-40B4-BE49-F238E27FC236}">
                <a16:creationId xmlns:a16="http://schemas.microsoft.com/office/drawing/2014/main" id="{ACFBB810-3430-2C29-1AA0-9744AA0A1AA3}"/>
              </a:ext>
            </a:extLst>
          </p:cNvPr>
          <p:cNvSpPr txBox="1">
            <a:spLocks/>
          </p:cNvSpPr>
          <p:nvPr/>
        </p:nvSpPr>
        <p:spPr>
          <a:xfrm>
            <a:off x="4610922" y="1362687"/>
            <a:ext cx="3909060" cy="3223260"/>
          </a:xfrm>
          <a:prstGeom prst="rect">
            <a:avLst/>
          </a:prstGeom>
          <a:noFill/>
        </p:spPr>
        <p:txBody>
          <a:bodyPr>
            <a:normAutofit lnSpcReduction="10000"/>
          </a:bodyPr>
          <a:lstStyle/>
          <a:p>
            <a:pPr lvl="0" algn="just">
              <a:lnSpc>
                <a:spcPct val="90000"/>
              </a:lnSpc>
              <a:spcBef>
                <a:spcPts val="750"/>
              </a:spcBef>
              <a:spcAft>
                <a:spcPts val="600"/>
              </a:spcAft>
            </a:pPr>
            <a:r>
              <a:rPr lang="en-US" sz="1700" b="1" dirty="0">
                <a:solidFill>
                  <a:schemeClr val="accent5">
                    <a:lumMod val="50000"/>
                  </a:schemeClr>
                </a:solidFill>
              </a:rPr>
              <a:t>Translate following English sentences in Hindi sentences. </a:t>
            </a:r>
          </a:p>
          <a:p>
            <a:pPr lvl="0" algn="just">
              <a:lnSpc>
                <a:spcPct val="90000"/>
              </a:lnSpc>
              <a:spcBef>
                <a:spcPts val="750"/>
              </a:spcBef>
              <a:spcAft>
                <a:spcPts val="600"/>
              </a:spcAft>
            </a:pPr>
            <a:r>
              <a:rPr lang="en-IN" sz="1700" dirty="0">
                <a:solidFill>
                  <a:schemeClr val="accent5">
                    <a:lumMod val="50000"/>
                  </a:schemeClr>
                </a:solidFill>
              </a:rPr>
              <a:t>Particle accelerator is a machine that uses electromagnetic fields to propel charged particles to very high speeds and energies to contain them in well defined beams.</a:t>
            </a:r>
            <a:endParaRPr lang="en-US" sz="1700" dirty="0">
              <a:solidFill>
                <a:schemeClr val="accent5">
                  <a:lumMod val="50000"/>
                </a:schemeClr>
              </a:solidFill>
            </a:endParaRPr>
          </a:p>
          <a:p>
            <a:pPr lvl="0" algn="just">
              <a:lnSpc>
                <a:spcPct val="90000"/>
              </a:lnSpc>
              <a:spcBef>
                <a:spcPts val="750"/>
              </a:spcBef>
              <a:spcAft>
                <a:spcPts val="600"/>
              </a:spcAft>
            </a:pPr>
            <a:r>
              <a:rPr lang="hi-IN" sz="1700" dirty="0">
                <a:solidFill>
                  <a:schemeClr val="accent4">
                    <a:lumMod val="50000"/>
                  </a:schemeClr>
                </a:solidFill>
              </a:rPr>
              <a:t>कण त्वरक एक मशीन है जो विद्युत चुम्बकीय क्षेत्रों का उपयोग करके आवेशित कणों को बहुत अधिक गति और ऊर्जा प्रदान करती है और उन्हें अच्छी तरह से परिभाषित किरणों में सीमित रखने के लिए।</a:t>
            </a:r>
          </a:p>
          <a:p>
            <a:pPr marL="171450" marR="0" lvl="0" indent="-171450" algn="l" defTabSz="685800" rtl="0" eaLnBrk="1" fontAlgn="auto" latinLnBrk="0" hangingPunct="1">
              <a:lnSpc>
                <a:spcPct val="90000"/>
              </a:lnSpc>
              <a:spcBef>
                <a:spcPts val="750"/>
              </a:spcBef>
              <a:spcAft>
                <a:spcPts val="0"/>
              </a:spcAft>
              <a:buClrTx/>
              <a:buSzTx/>
              <a:tabLst/>
              <a:defRPr/>
            </a:pPr>
            <a:endParaRPr kumimoji="0" lang="en-US"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273724122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Prompt Completion</a:t>
            </a:r>
          </a:p>
        </p:txBody>
      </p:sp>
      <p:sp>
        <p:nvSpPr>
          <p:cNvPr id="1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marL="171450" lvl="1" indent="-171450"/>
            <a:r>
              <a:rPr lang="en-US" sz="2000" dirty="0">
                <a:solidFill>
                  <a:schemeClr val="accent4">
                    <a:lumMod val="50000"/>
                  </a:schemeClr>
                </a:solidFill>
              </a:rPr>
              <a:t>Inference without context</a:t>
            </a:r>
          </a:p>
        </p:txBody>
      </p:sp>
      <p:sp>
        <p:nvSpPr>
          <p:cNvPr id="14" name="Content Placeholder 3">
            <a:extLst>
              <a:ext uri="{FF2B5EF4-FFF2-40B4-BE49-F238E27FC236}">
                <a16:creationId xmlns:a16="http://schemas.microsoft.com/office/drawing/2014/main" id="{ACFBB810-3430-2C29-1AA0-9744AA0A1AA3}"/>
              </a:ext>
            </a:extLst>
          </p:cNvPr>
          <p:cNvSpPr txBox="1">
            <a:spLocks/>
          </p:cNvSpPr>
          <p:nvPr/>
        </p:nvSpPr>
        <p:spPr>
          <a:xfrm>
            <a:off x="4610922" y="1362687"/>
            <a:ext cx="3909060" cy="3223260"/>
          </a:xfrm>
          <a:prstGeom prst="rect">
            <a:avLst/>
          </a:prstGeom>
          <a:noFill/>
        </p:spPr>
        <p:txBody>
          <a:bodyPr>
            <a:normAutofit/>
          </a:bodyPr>
          <a:lstStyle/>
          <a:p>
            <a:pPr lvl="0" algn="just">
              <a:lnSpc>
                <a:spcPct val="90000"/>
              </a:lnSpc>
              <a:spcBef>
                <a:spcPts val="750"/>
              </a:spcBef>
              <a:spcAft>
                <a:spcPts val="600"/>
              </a:spcAft>
            </a:pPr>
            <a:r>
              <a:rPr lang="hi-IN" sz="1700" dirty="0">
                <a:solidFill>
                  <a:schemeClr val="accent4">
                    <a:lumMod val="50000"/>
                  </a:schemeClr>
                </a:solidFill>
              </a:rPr>
              <a:t>कण त्वरक एक मशीन है जो विद्युत चुम्बकीय क्षेत्रों का उपयोग करके आवेशित कणों को बहुत अधिक गति और ऊर्जा प्रदान करती है और उन्हें अच्छी तरह से परिभाषित किरणों में सीमित रखने के लिए।</a:t>
            </a:r>
          </a:p>
          <a:p>
            <a:pPr marL="171450" marR="0" lvl="0" indent="-171450" algn="l" defTabSz="685800" rtl="0" eaLnBrk="1" fontAlgn="auto" latinLnBrk="0" hangingPunct="1">
              <a:lnSpc>
                <a:spcPct val="90000"/>
              </a:lnSpc>
              <a:spcBef>
                <a:spcPts val="750"/>
              </a:spcBef>
              <a:spcAft>
                <a:spcPts val="0"/>
              </a:spcAft>
              <a:buClrTx/>
              <a:buSzTx/>
              <a:tabLst/>
              <a:defRPr/>
            </a:pPr>
            <a:endParaRPr kumimoji="0" lang="en-US"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42599771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In Context Learning</a:t>
            </a:r>
          </a:p>
        </p:txBody>
      </p:sp>
      <p:sp>
        <p:nvSpPr>
          <p:cNvPr id="9"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IN" sz="2000" dirty="0"/>
              <a:t>Context window</a:t>
            </a:r>
          </a:p>
          <a:p>
            <a:pPr marL="171450" lvl="1">
              <a:spcBef>
                <a:spcPts val="750"/>
              </a:spcBef>
              <a:spcAft>
                <a:spcPts val="600"/>
              </a:spcAft>
              <a:buClr>
                <a:schemeClr val="accent2"/>
              </a:buClr>
            </a:pPr>
            <a:r>
              <a:rPr lang="en-IN" sz="2000" dirty="0"/>
              <a:t>Task example/s</a:t>
            </a:r>
          </a:p>
          <a:p>
            <a:pPr marL="171450" lvl="1">
              <a:spcBef>
                <a:spcPts val="750"/>
              </a:spcBef>
              <a:spcAft>
                <a:spcPts val="600"/>
              </a:spcAft>
              <a:buClr>
                <a:schemeClr val="accent2"/>
              </a:buClr>
            </a:pPr>
            <a:r>
              <a:rPr lang="en-IN" sz="2000" dirty="0"/>
              <a:t>Zero shot inference</a:t>
            </a:r>
          </a:p>
          <a:p>
            <a:pPr marL="171450" lvl="1">
              <a:spcBef>
                <a:spcPts val="750"/>
              </a:spcBef>
              <a:spcAft>
                <a:spcPts val="600"/>
              </a:spcAft>
              <a:buClr>
                <a:schemeClr val="accent2"/>
              </a:buClr>
            </a:pPr>
            <a:r>
              <a:rPr lang="en-IN" sz="2000" dirty="0"/>
              <a:t>One shot inference</a:t>
            </a:r>
          </a:p>
          <a:p>
            <a:pPr marL="171450" lvl="1">
              <a:spcBef>
                <a:spcPts val="750"/>
              </a:spcBef>
              <a:spcAft>
                <a:spcPts val="600"/>
              </a:spcAft>
              <a:buClr>
                <a:schemeClr val="accent2"/>
              </a:buClr>
            </a:pPr>
            <a:r>
              <a:rPr lang="en-IN" sz="2000" dirty="0"/>
              <a:t>Few shot inference</a:t>
            </a:r>
            <a:endParaRPr lang="en-US" sz="2000" dirty="0"/>
          </a:p>
        </p:txBody>
      </p:sp>
    </p:spTree>
    <p:extLst>
      <p:ext uri="{BB962C8B-B14F-4D97-AF65-F5344CB8AC3E}">
        <p14:creationId xmlns:p14="http://schemas.microsoft.com/office/powerpoint/2010/main" val="4146137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Context Window</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2000" dirty="0"/>
              <a:t>Window size</a:t>
            </a:r>
          </a:p>
          <a:p>
            <a:pPr lvl="2"/>
            <a:r>
              <a:rPr lang="en-US" sz="2000" dirty="0" err="1"/>
              <a:t>ChatGPT</a:t>
            </a:r>
            <a:r>
              <a:rPr lang="en-US" sz="2000" dirty="0"/>
              <a:t> 4 Turbo – 128K</a:t>
            </a:r>
          </a:p>
          <a:p>
            <a:pPr lvl="2"/>
            <a:r>
              <a:rPr lang="en-US" sz="2000" dirty="0"/>
              <a:t>Llama 3.1 405B – 128K</a:t>
            </a: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
        <p:nvSpPr>
          <p:cNvPr id="7"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en-IN" sz="1800" b="1" dirty="0">
                <a:solidFill>
                  <a:schemeClr val="accent5">
                    <a:lumMod val="50000"/>
                  </a:schemeClr>
                </a:solidFill>
              </a:rPr>
              <a:t>Answer following question using given context.</a:t>
            </a:r>
          </a:p>
          <a:p>
            <a:pPr algn="just"/>
            <a:r>
              <a:rPr lang="en-IN" sz="1800" dirty="0">
                <a:solidFill>
                  <a:schemeClr val="accent6">
                    <a:lumMod val="75000"/>
                  </a:schemeClr>
                </a:solidFill>
              </a:rPr>
              <a:t>Context: The Large Hadron Collider (LHC) particle collider is the world's largest and highest-energy particle accelerator. It was built by the European Organization for Nuclear Research (CERN).</a:t>
            </a:r>
            <a:endParaRPr lang="en-IN" sz="1800" dirty="0">
              <a:solidFill>
                <a:schemeClr val="accent5">
                  <a:lumMod val="50000"/>
                </a:schemeClr>
              </a:solidFill>
            </a:endParaRPr>
          </a:p>
          <a:p>
            <a:pPr algn="just"/>
            <a:r>
              <a:rPr lang="en-US" sz="1800" dirty="0">
                <a:solidFill>
                  <a:schemeClr val="accent5">
                    <a:lumMod val="50000"/>
                  </a:schemeClr>
                </a:solidFill>
              </a:rPr>
              <a:t>Question: What is the Large Hadron Collider?</a:t>
            </a:r>
          </a:p>
        </p:txBody>
      </p:sp>
    </p:spTree>
    <p:extLst>
      <p:ext uri="{BB962C8B-B14F-4D97-AF65-F5344CB8AC3E}">
        <p14:creationId xmlns:p14="http://schemas.microsoft.com/office/powerpoint/2010/main" val="112764978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Task Examples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2000" dirty="0"/>
              <a:t>One or more examples</a:t>
            </a:r>
          </a:p>
          <a:p>
            <a:pPr lvl="1"/>
            <a:r>
              <a:rPr lang="en-US" sz="2000" dirty="0"/>
              <a:t>In context learning</a:t>
            </a:r>
          </a:p>
          <a:p>
            <a:pPr lvl="1"/>
            <a:r>
              <a:rPr lang="en-US" sz="2000" dirty="0"/>
              <a:t>Align LLM with task</a:t>
            </a:r>
          </a:p>
          <a:p>
            <a:pPr lvl="1"/>
            <a:endParaRPr lang="en-US" sz="2000" dirty="0"/>
          </a:p>
        </p:txBody>
      </p:sp>
      <p:sp>
        <p:nvSpPr>
          <p:cNvPr id="10"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fontScale="92500"/>
          </a:bodyPr>
          <a:lstStyle/>
          <a:p>
            <a:pPr algn="just"/>
            <a:r>
              <a:rPr lang="en-IN" sz="1800" b="1" dirty="0">
                <a:solidFill>
                  <a:schemeClr val="accent5">
                    <a:lumMod val="50000"/>
                  </a:schemeClr>
                </a:solidFill>
              </a:rPr>
              <a:t>Identify sentiment of following sentence as either positive or negative.</a:t>
            </a:r>
            <a:r>
              <a:rPr lang="en-IN" sz="1800" dirty="0">
                <a:solidFill>
                  <a:schemeClr val="accent5">
                    <a:lumMod val="50000"/>
                  </a:schemeClr>
                </a:solidFill>
              </a:rPr>
              <a:t> </a:t>
            </a:r>
          </a:p>
          <a:p>
            <a:pPr algn="just"/>
            <a:r>
              <a:rPr lang="en-IN" sz="1800" dirty="0">
                <a:solidFill>
                  <a:schemeClr val="accent6">
                    <a:lumMod val="75000"/>
                  </a:schemeClr>
                </a:solidFill>
              </a:rPr>
              <a:t>Sentence: I like book very much. </a:t>
            </a:r>
          </a:p>
          <a:p>
            <a:pPr algn="just"/>
            <a:r>
              <a:rPr lang="en-IN" sz="1800" dirty="0">
                <a:solidFill>
                  <a:schemeClr val="accent6">
                    <a:lumMod val="75000"/>
                  </a:schemeClr>
                </a:solidFill>
              </a:rPr>
              <a:t>Sentiment: Positive</a:t>
            </a:r>
          </a:p>
          <a:p>
            <a:pPr algn="just"/>
            <a:r>
              <a:rPr lang="en-IN" sz="1800" dirty="0">
                <a:solidFill>
                  <a:schemeClr val="accent6">
                    <a:lumMod val="75000"/>
                  </a:schemeClr>
                </a:solidFill>
              </a:rPr>
              <a:t>Sentence: I do not like book. </a:t>
            </a:r>
          </a:p>
          <a:p>
            <a:pPr algn="just"/>
            <a:r>
              <a:rPr lang="en-IN" sz="1800" dirty="0">
                <a:solidFill>
                  <a:schemeClr val="accent6">
                    <a:lumMod val="75000"/>
                  </a:schemeClr>
                </a:solidFill>
              </a:rPr>
              <a:t>Sentiment: Negative</a:t>
            </a:r>
          </a:p>
          <a:p>
            <a:pPr algn="just"/>
            <a:r>
              <a:rPr lang="en-IN" sz="1800" dirty="0">
                <a:solidFill>
                  <a:schemeClr val="accent5">
                    <a:lumMod val="50000"/>
                  </a:schemeClr>
                </a:solidFill>
              </a:rPr>
              <a:t>Sentence: Harry Potter and the Goblet of Fire book is good for readers. </a:t>
            </a:r>
          </a:p>
          <a:p>
            <a:pPr algn="just"/>
            <a:endParaRPr lang="en-US" sz="1800" dirty="0">
              <a:solidFill>
                <a:schemeClr val="accent6">
                  <a:lumMod val="75000"/>
                </a:schemeClr>
              </a:solidFill>
            </a:endParaRP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112764978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Zero Shot Inference</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2000" dirty="0">
                <a:solidFill>
                  <a:schemeClr val="accent5">
                    <a:lumMod val="50000"/>
                  </a:schemeClr>
                </a:solidFill>
              </a:rPr>
              <a:t>No examples</a:t>
            </a:r>
          </a:p>
          <a:p>
            <a:pPr lvl="1"/>
            <a:endParaRPr lang="en-US" sz="2000" dirty="0"/>
          </a:p>
        </p:txBody>
      </p:sp>
      <p:sp>
        <p:nvSpPr>
          <p:cNvPr id="10"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en-IN" sz="1800" b="1" dirty="0">
                <a:solidFill>
                  <a:schemeClr val="accent5">
                    <a:lumMod val="50000"/>
                  </a:schemeClr>
                </a:solidFill>
              </a:rPr>
              <a:t>Identify sentiment of following sentence as either positive or negative.</a:t>
            </a:r>
            <a:r>
              <a:rPr lang="en-IN" sz="1800" dirty="0">
                <a:solidFill>
                  <a:schemeClr val="accent5">
                    <a:lumMod val="50000"/>
                  </a:schemeClr>
                </a:solidFill>
              </a:rPr>
              <a:t> </a:t>
            </a:r>
          </a:p>
          <a:p>
            <a:pPr algn="just"/>
            <a:r>
              <a:rPr lang="en-IN" sz="1800" dirty="0">
                <a:solidFill>
                  <a:schemeClr val="accent5">
                    <a:lumMod val="50000"/>
                  </a:schemeClr>
                </a:solidFill>
              </a:rPr>
              <a:t>Sentence: Harry Potter and the Goblet of Fire book is good for readers. </a:t>
            </a:r>
          </a:p>
          <a:p>
            <a:pPr algn="just"/>
            <a:endParaRPr lang="en-US" sz="1800" dirty="0">
              <a:solidFill>
                <a:schemeClr val="accent6">
                  <a:lumMod val="75000"/>
                </a:schemeClr>
              </a:solidFill>
            </a:endParaRP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112764978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One Shot Inference</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2000" dirty="0">
                <a:solidFill>
                  <a:schemeClr val="accent6">
                    <a:lumMod val="75000"/>
                  </a:schemeClr>
                </a:solidFill>
              </a:rPr>
              <a:t>One example</a:t>
            </a:r>
          </a:p>
          <a:p>
            <a:pPr lvl="1"/>
            <a:endParaRPr lang="en-US" sz="2000" dirty="0"/>
          </a:p>
        </p:txBody>
      </p:sp>
      <p:sp>
        <p:nvSpPr>
          <p:cNvPr id="10"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en-IN" sz="1800" b="1" dirty="0">
                <a:solidFill>
                  <a:schemeClr val="accent5">
                    <a:lumMod val="50000"/>
                  </a:schemeClr>
                </a:solidFill>
              </a:rPr>
              <a:t>Identify sentiment of following sentence as either positive or negative.</a:t>
            </a:r>
            <a:r>
              <a:rPr lang="en-IN" sz="1800" dirty="0">
                <a:solidFill>
                  <a:schemeClr val="accent5">
                    <a:lumMod val="50000"/>
                  </a:schemeClr>
                </a:solidFill>
              </a:rPr>
              <a:t> </a:t>
            </a:r>
          </a:p>
          <a:p>
            <a:pPr algn="just"/>
            <a:r>
              <a:rPr lang="en-IN" sz="1800" dirty="0">
                <a:solidFill>
                  <a:schemeClr val="accent6">
                    <a:lumMod val="75000"/>
                  </a:schemeClr>
                </a:solidFill>
              </a:rPr>
              <a:t>Sentence: I like book very much. </a:t>
            </a:r>
          </a:p>
          <a:p>
            <a:pPr algn="just"/>
            <a:r>
              <a:rPr lang="en-IN" sz="1800" dirty="0">
                <a:solidFill>
                  <a:schemeClr val="accent6">
                    <a:lumMod val="75000"/>
                  </a:schemeClr>
                </a:solidFill>
              </a:rPr>
              <a:t>Sentiment: Positive</a:t>
            </a:r>
          </a:p>
          <a:p>
            <a:pPr algn="just"/>
            <a:r>
              <a:rPr lang="en-IN" sz="1800" dirty="0">
                <a:solidFill>
                  <a:schemeClr val="accent5">
                    <a:lumMod val="50000"/>
                  </a:schemeClr>
                </a:solidFill>
              </a:rPr>
              <a:t>Sentence: Harry Potter and the Goblet of Fire book is good for readers. </a:t>
            </a:r>
          </a:p>
          <a:p>
            <a:pPr algn="just"/>
            <a:endParaRPr lang="en-US" sz="1800" dirty="0">
              <a:solidFill>
                <a:schemeClr val="accent6">
                  <a:lumMod val="75000"/>
                </a:schemeClr>
              </a:solidFill>
            </a:endParaRP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112764978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Few Shot Inference</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2000" dirty="0">
                <a:solidFill>
                  <a:schemeClr val="accent6">
                    <a:lumMod val="75000"/>
                  </a:schemeClr>
                </a:solidFill>
              </a:rPr>
              <a:t>Two or more examples</a:t>
            </a:r>
          </a:p>
          <a:p>
            <a:pPr lvl="1"/>
            <a:endParaRPr lang="en-US" sz="2000" dirty="0"/>
          </a:p>
        </p:txBody>
      </p:sp>
      <p:sp>
        <p:nvSpPr>
          <p:cNvPr id="10"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fontScale="92500" lnSpcReduction="20000"/>
          </a:bodyPr>
          <a:lstStyle/>
          <a:p>
            <a:pPr algn="just"/>
            <a:r>
              <a:rPr lang="en-IN" sz="1800" b="1" dirty="0">
                <a:solidFill>
                  <a:schemeClr val="accent5">
                    <a:lumMod val="50000"/>
                  </a:schemeClr>
                </a:solidFill>
              </a:rPr>
              <a:t>Identify sentiment of following sentence as either positive or negative.</a:t>
            </a:r>
            <a:r>
              <a:rPr lang="en-IN" sz="1800" dirty="0">
                <a:solidFill>
                  <a:schemeClr val="accent5">
                    <a:lumMod val="50000"/>
                  </a:schemeClr>
                </a:solidFill>
              </a:rPr>
              <a:t> </a:t>
            </a:r>
          </a:p>
          <a:p>
            <a:pPr algn="just"/>
            <a:r>
              <a:rPr lang="en-IN" sz="1800" dirty="0">
                <a:solidFill>
                  <a:schemeClr val="accent6">
                    <a:lumMod val="75000"/>
                  </a:schemeClr>
                </a:solidFill>
              </a:rPr>
              <a:t>Sentence: I like book very much. </a:t>
            </a:r>
          </a:p>
          <a:p>
            <a:pPr algn="just"/>
            <a:r>
              <a:rPr lang="en-IN" sz="1800" dirty="0">
                <a:solidFill>
                  <a:schemeClr val="accent6">
                    <a:lumMod val="75000"/>
                  </a:schemeClr>
                </a:solidFill>
              </a:rPr>
              <a:t>Sentiment: Positive</a:t>
            </a:r>
          </a:p>
          <a:p>
            <a:pPr algn="just"/>
            <a:r>
              <a:rPr lang="en-IN" sz="1800" dirty="0">
                <a:solidFill>
                  <a:schemeClr val="accent6">
                    <a:lumMod val="75000"/>
                  </a:schemeClr>
                </a:solidFill>
              </a:rPr>
              <a:t>Sentence: I do not like book. </a:t>
            </a:r>
          </a:p>
          <a:p>
            <a:pPr algn="just"/>
            <a:r>
              <a:rPr lang="en-IN" sz="1800" dirty="0">
                <a:solidFill>
                  <a:schemeClr val="accent6">
                    <a:lumMod val="75000"/>
                  </a:schemeClr>
                </a:solidFill>
              </a:rPr>
              <a:t>Sentiment: Negative</a:t>
            </a:r>
          </a:p>
          <a:p>
            <a:pPr algn="just"/>
            <a:r>
              <a:rPr lang="en-IN" sz="1800" dirty="0">
                <a:solidFill>
                  <a:schemeClr val="accent6">
                    <a:lumMod val="75000"/>
                  </a:schemeClr>
                </a:solidFill>
              </a:rPr>
              <a:t>...</a:t>
            </a:r>
          </a:p>
          <a:p>
            <a:pPr algn="just"/>
            <a:r>
              <a:rPr lang="en-IN" sz="1800" dirty="0">
                <a:solidFill>
                  <a:schemeClr val="accent5">
                    <a:lumMod val="50000"/>
                  </a:schemeClr>
                </a:solidFill>
              </a:rPr>
              <a:t>Sentence: Harry Potter and the Goblet of Fire book is good for readers. </a:t>
            </a:r>
          </a:p>
          <a:p>
            <a:pPr algn="just"/>
            <a:endParaRPr lang="en-US" sz="1800" dirty="0">
              <a:solidFill>
                <a:schemeClr val="accent6">
                  <a:lumMod val="75000"/>
                </a:schemeClr>
              </a:solidFill>
            </a:endParaRP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11276497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C2181D-911C-1343-7267-E35AC86CCA0E}"/>
              </a:ext>
            </a:extLst>
          </p:cNvPr>
          <p:cNvSpPr>
            <a:spLocks noGrp="1"/>
          </p:cNvSpPr>
          <p:nvPr>
            <p:ph type="title"/>
          </p:nvPr>
        </p:nvSpPr>
        <p:spPr>
          <a:xfrm>
            <a:off x="457468" y="839273"/>
            <a:ext cx="3288552" cy="3464954"/>
          </a:xfrm>
          <a:noFill/>
        </p:spPr>
        <p:txBody>
          <a:bodyPr>
            <a:noAutofit/>
          </a:bodyPr>
          <a:lstStyle/>
          <a:p>
            <a:r>
              <a:rPr lang="en-US" sz="4400" dirty="0"/>
              <a:t>Agenda</a:t>
            </a:r>
          </a:p>
        </p:txBody>
      </p:sp>
      <p:sp>
        <p:nvSpPr>
          <p:cNvPr id="3" name="Content Placeholder 2">
            <a:extLst>
              <a:ext uri="{FF2B5EF4-FFF2-40B4-BE49-F238E27FC236}">
                <a16:creationId xmlns:a16="http://schemas.microsoft.com/office/drawing/2014/main" id="{9BEA8735-F1DC-1DE6-0A38-429B2F660F8A}"/>
              </a:ext>
            </a:extLst>
          </p:cNvPr>
          <p:cNvSpPr>
            <a:spLocks noGrp="1"/>
          </p:cNvSpPr>
          <p:nvPr>
            <p:ph idx="1"/>
          </p:nvPr>
        </p:nvSpPr>
        <p:spPr>
          <a:xfrm>
            <a:off x="4351282" y="416207"/>
            <a:ext cx="4164068" cy="4326165"/>
          </a:xfrm>
          <a:noFill/>
        </p:spPr>
        <p:txBody>
          <a:bodyPr>
            <a:normAutofit/>
          </a:bodyPr>
          <a:lstStyle/>
          <a:p>
            <a:r>
              <a:rPr lang="en-IN" dirty="0"/>
              <a:t>Introduction</a:t>
            </a:r>
          </a:p>
          <a:p>
            <a:r>
              <a:rPr lang="en-IN" dirty="0"/>
              <a:t>Large Language Models</a:t>
            </a:r>
          </a:p>
          <a:p>
            <a:r>
              <a:rPr lang="en-IN" dirty="0"/>
              <a:t>Prompt Engineering</a:t>
            </a:r>
          </a:p>
          <a:p>
            <a:r>
              <a:rPr lang="en-IN" dirty="0"/>
              <a:t>In Context Learning</a:t>
            </a:r>
          </a:p>
          <a:p>
            <a:r>
              <a:rPr lang="en-IN" dirty="0"/>
              <a:t>Training Large Language Models</a:t>
            </a:r>
          </a:p>
          <a:p>
            <a:r>
              <a:rPr lang="en-IN" dirty="0"/>
              <a:t>Applications</a:t>
            </a:r>
          </a:p>
          <a:p>
            <a:r>
              <a:rPr lang="en-IN" dirty="0"/>
              <a:t>Conclusions</a:t>
            </a:r>
            <a:endParaRPr lang="en-US" dirty="0"/>
          </a:p>
        </p:txBody>
      </p:sp>
    </p:spTree>
    <p:extLst>
      <p:ext uri="{BB962C8B-B14F-4D97-AF65-F5344CB8AC3E}">
        <p14:creationId xmlns:p14="http://schemas.microsoft.com/office/powerpoint/2010/main" val="392072448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Training Large Language Models</a:t>
            </a:r>
          </a:p>
        </p:txBody>
      </p:sp>
      <p:sp>
        <p:nvSpPr>
          <p:cNvPr id="7"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a:t>Model Pre-training</a:t>
            </a:r>
          </a:p>
          <a:p>
            <a:pPr marL="171450" lvl="1">
              <a:spcBef>
                <a:spcPts val="750"/>
              </a:spcBef>
              <a:spcAft>
                <a:spcPts val="600"/>
              </a:spcAft>
              <a:buClr>
                <a:schemeClr val="accent2"/>
              </a:buClr>
            </a:pPr>
            <a:r>
              <a:rPr lang="en-US" sz="2000" dirty="0"/>
              <a:t>Instruction Fine Tuning</a:t>
            </a:r>
          </a:p>
          <a:p>
            <a:pPr marL="171450" lvl="1">
              <a:spcBef>
                <a:spcPts val="750"/>
              </a:spcBef>
              <a:spcAft>
                <a:spcPts val="600"/>
              </a:spcAft>
              <a:buClr>
                <a:schemeClr val="accent2"/>
              </a:buClr>
            </a:pPr>
            <a:r>
              <a:rPr lang="en-IN" sz="2000" dirty="0"/>
              <a:t>Reinforcement Learning with Human Feedback</a:t>
            </a:r>
            <a:endParaRPr lang="en-US" sz="1700" dirty="0"/>
          </a:p>
        </p:txBody>
      </p:sp>
    </p:spTree>
    <p:extLst>
      <p:ext uri="{BB962C8B-B14F-4D97-AF65-F5344CB8AC3E}">
        <p14:creationId xmlns:p14="http://schemas.microsoft.com/office/powerpoint/2010/main" val="11276497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Model Pre-training</a:t>
            </a:r>
          </a:p>
        </p:txBody>
      </p:sp>
      <p:sp>
        <p:nvSpPr>
          <p:cNvPr id="7"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36385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a:t>Self supervised learning</a:t>
            </a:r>
          </a:p>
          <a:p>
            <a:pPr marL="171450" lvl="1">
              <a:spcBef>
                <a:spcPts val="750"/>
              </a:spcBef>
              <a:spcAft>
                <a:spcPts val="600"/>
              </a:spcAft>
              <a:buClr>
                <a:schemeClr val="accent2"/>
              </a:buClr>
            </a:pPr>
            <a:r>
              <a:rPr lang="en-US" sz="2000" dirty="0"/>
              <a:t>Self annotations (X – y) </a:t>
            </a:r>
          </a:p>
          <a:p>
            <a:pPr marL="514350" lvl="2">
              <a:spcBef>
                <a:spcPts val="750"/>
              </a:spcBef>
              <a:spcAft>
                <a:spcPts val="600"/>
              </a:spcAft>
              <a:buClr>
                <a:schemeClr val="accent2"/>
              </a:buClr>
            </a:pPr>
            <a:r>
              <a:rPr lang="en-US" sz="1700" dirty="0"/>
              <a:t>I love ice </a:t>
            </a:r>
            <a:r>
              <a:rPr lang="en-US" sz="1700" b="1" dirty="0">
                <a:solidFill>
                  <a:schemeClr val="accent2">
                    <a:lumMod val="50000"/>
                  </a:schemeClr>
                </a:solidFill>
              </a:rPr>
              <a:t>cream</a:t>
            </a:r>
          </a:p>
          <a:p>
            <a:pPr marL="857250" lvl="3">
              <a:spcBef>
                <a:spcPts val="750"/>
              </a:spcBef>
              <a:spcAft>
                <a:spcPts val="600"/>
              </a:spcAft>
              <a:buClr>
                <a:schemeClr val="accent2"/>
              </a:buClr>
            </a:pPr>
            <a:r>
              <a:rPr lang="en-US" sz="1600" dirty="0"/>
              <a:t>X = I love ice</a:t>
            </a:r>
            <a:endParaRPr lang="en-US" sz="1600" b="1" dirty="0">
              <a:solidFill>
                <a:schemeClr val="accent2">
                  <a:lumMod val="50000"/>
                </a:schemeClr>
              </a:solidFill>
            </a:endParaRPr>
          </a:p>
          <a:p>
            <a:pPr marL="857250" lvl="3">
              <a:spcBef>
                <a:spcPts val="750"/>
              </a:spcBef>
              <a:spcAft>
                <a:spcPts val="600"/>
              </a:spcAft>
              <a:buClr>
                <a:schemeClr val="accent2"/>
              </a:buClr>
            </a:pPr>
            <a:r>
              <a:rPr lang="en-US" sz="1600" dirty="0"/>
              <a:t> y = </a:t>
            </a:r>
            <a:r>
              <a:rPr lang="en-US" sz="1600" b="1" dirty="0">
                <a:solidFill>
                  <a:schemeClr val="accent2">
                    <a:lumMod val="50000"/>
                  </a:schemeClr>
                </a:solidFill>
              </a:rPr>
              <a:t>cream</a:t>
            </a:r>
            <a:endParaRPr lang="en-US" sz="1600" dirty="0"/>
          </a:p>
          <a:p>
            <a:pPr marL="171450" lvl="1">
              <a:spcBef>
                <a:spcPts val="750"/>
              </a:spcBef>
              <a:spcAft>
                <a:spcPts val="600"/>
              </a:spcAft>
              <a:buClr>
                <a:schemeClr val="accent2"/>
              </a:buClr>
            </a:pPr>
            <a:r>
              <a:rPr lang="en-IN" sz="2000" dirty="0"/>
              <a:t>Learn language syntax</a:t>
            </a:r>
          </a:p>
          <a:p>
            <a:pPr marL="171450" lvl="1">
              <a:spcBef>
                <a:spcPts val="750"/>
              </a:spcBef>
              <a:spcAft>
                <a:spcPts val="600"/>
              </a:spcAft>
              <a:buClr>
                <a:schemeClr val="accent2"/>
              </a:buClr>
            </a:pPr>
            <a:r>
              <a:rPr lang="en-US" sz="2000" dirty="0"/>
              <a:t>Master language grammar</a:t>
            </a:r>
          </a:p>
        </p:txBody>
      </p:sp>
      <p:sp>
        <p:nvSpPr>
          <p:cNvPr id="4"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4714875" y="1378574"/>
            <a:ext cx="36385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a:t>Large amount of dataset</a:t>
            </a:r>
          </a:p>
          <a:p>
            <a:pPr marL="171450" lvl="1">
              <a:spcBef>
                <a:spcPts val="750"/>
              </a:spcBef>
              <a:spcAft>
                <a:spcPts val="600"/>
              </a:spcAft>
              <a:buClr>
                <a:schemeClr val="accent2"/>
              </a:buClr>
            </a:pPr>
            <a:r>
              <a:rPr lang="en-US" sz="2000" dirty="0"/>
              <a:t>Web scraping</a:t>
            </a:r>
          </a:p>
          <a:p>
            <a:pPr marL="171450" lvl="1">
              <a:spcBef>
                <a:spcPts val="750"/>
              </a:spcBef>
              <a:spcAft>
                <a:spcPts val="600"/>
              </a:spcAft>
              <a:buClr>
                <a:schemeClr val="accent2"/>
              </a:buClr>
            </a:pPr>
            <a:r>
              <a:rPr lang="en-US" sz="2000" dirty="0"/>
              <a:t>Vocabulary size</a:t>
            </a:r>
          </a:p>
          <a:p>
            <a:pPr marL="514350" lvl="2">
              <a:spcBef>
                <a:spcPts val="750"/>
              </a:spcBef>
              <a:spcAft>
                <a:spcPts val="600"/>
              </a:spcAft>
              <a:buClr>
                <a:schemeClr val="accent2"/>
              </a:buClr>
            </a:pPr>
            <a:r>
              <a:rPr lang="en-US" sz="1700" dirty="0"/>
              <a:t>Number of tokens</a:t>
            </a:r>
          </a:p>
          <a:p>
            <a:pPr marL="514350" lvl="2">
              <a:spcBef>
                <a:spcPts val="750"/>
              </a:spcBef>
              <a:spcAft>
                <a:spcPts val="600"/>
              </a:spcAft>
              <a:buClr>
                <a:schemeClr val="accent2"/>
              </a:buClr>
            </a:pPr>
            <a:r>
              <a:rPr lang="en-US" sz="1700" dirty="0"/>
              <a:t>15.6 Trillion tokens</a:t>
            </a:r>
            <a:endParaRPr lang="en-US" sz="1400" dirty="0"/>
          </a:p>
          <a:p>
            <a:pPr marL="171450" lvl="1">
              <a:spcBef>
                <a:spcPts val="750"/>
              </a:spcBef>
              <a:spcAft>
                <a:spcPts val="600"/>
              </a:spcAft>
              <a:buClr>
                <a:schemeClr val="accent2"/>
              </a:buClr>
            </a:pPr>
            <a:endParaRPr lang="en-IN" sz="2000" dirty="0"/>
          </a:p>
          <a:p>
            <a:pPr marL="171450" lvl="1">
              <a:spcBef>
                <a:spcPts val="750"/>
              </a:spcBef>
              <a:spcAft>
                <a:spcPts val="600"/>
              </a:spcAft>
              <a:buClr>
                <a:schemeClr val="accent2"/>
              </a:buClr>
            </a:pPr>
            <a:endParaRPr lang="en-US" sz="1700" dirty="0"/>
          </a:p>
        </p:txBody>
      </p:sp>
    </p:spTree>
    <p:extLst>
      <p:ext uri="{BB962C8B-B14F-4D97-AF65-F5344CB8AC3E}">
        <p14:creationId xmlns:p14="http://schemas.microsoft.com/office/powerpoint/2010/main" val="112764978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Instruction Fine Tuning</a:t>
            </a:r>
          </a:p>
        </p:txBody>
      </p:sp>
      <p:sp>
        <p:nvSpPr>
          <p:cNvPr id="7"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49" y="1378574"/>
            <a:ext cx="7591425"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a:t>Supervised learning</a:t>
            </a:r>
          </a:p>
          <a:p>
            <a:pPr marL="171450" lvl="1">
              <a:spcBef>
                <a:spcPts val="750"/>
              </a:spcBef>
              <a:spcAft>
                <a:spcPts val="600"/>
              </a:spcAft>
              <a:buClr>
                <a:schemeClr val="accent2"/>
              </a:buClr>
            </a:pPr>
            <a:r>
              <a:rPr lang="en-US" sz="2000" dirty="0"/>
              <a:t>Instructions and Responses</a:t>
            </a:r>
          </a:p>
          <a:p>
            <a:pPr marL="514350" lvl="2">
              <a:spcBef>
                <a:spcPts val="750"/>
              </a:spcBef>
              <a:spcAft>
                <a:spcPts val="600"/>
              </a:spcAft>
              <a:buClr>
                <a:schemeClr val="accent2"/>
              </a:buClr>
            </a:pPr>
            <a:r>
              <a:rPr lang="en-US" sz="1700" dirty="0"/>
              <a:t>Question and Answer</a:t>
            </a:r>
          </a:p>
          <a:p>
            <a:pPr marL="514350" lvl="2">
              <a:spcBef>
                <a:spcPts val="750"/>
              </a:spcBef>
              <a:spcAft>
                <a:spcPts val="600"/>
              </a:spcAft>
              <a:buClr>
                <a:schemeClr val="accent2"/>
              </a:buClr>
            </a:pPr>
            <a:r>
              <a:rPr lang="en-US" sz="1700" dirty="0"/>
              <a:t>Text and sentiment</a:t>
            </a:r>
          </a:p>
          <a:p>
            <a:pPr marL="514350" lvl="2">
              <a:spcBef>
                <a:spcPts val="750"/>
              </a:spcBef>
              <a:spcAft>
                <a:spcPts val="600"/>
              </a:spcAft>
              <a:buClr>
                <a:schemeClr val="accent2"/>
              </a:buClr>
            </a:pPr>
            <a:r>
              <a:rPr lang="en-US" sz="1700" dirty="0"/>
              <a:t>English and Hindi sentences </a:t>
            </a:r>
          </a:p>
          <a:p>
            <a:pPr marL="171450" lvl="1">
              <a:spcBef>
                <a:spcPts val="750"/>
              </a:spcBef>
              <a:spcAft>
                <a:spcPts val="600"/>
              </a:spcAft>
              <a:buClr>
                <a:schemeClr val="accent2"/>
              </a:buClr>
            </a:pPr>
            <a:r>
              <a:rPr lang="en-IN" sz="2000" dirty="0"/>
              <a:t>Generate accurate answers</a:t>
            </a:r>
          </a:p>
          <a:p>
            <a:pPr marL="171450" lvl="1">
              <a:spcBef>
                <a:spcPts val="750"/>
              </a:spcBef>
              <a:spcAft>
                <a:spcPts val="600"/>
              </a:spcAft>
              <a:buClr>
                <a:schemeClr val="accent2"/>
              </a:buClr>
            </a:pPr>
            <a:r>
              <a:rPr lang="en-IN" sz="2000" dirty="0"/>
              <a:t>Generate appropriate answers</a:t>
            </a:r>
          </a:p>
        </p:txBody>
      </p:sp>
    </p:spTree>
    <p:extLst>
      <p:ext uri="{BB962C8B-B14F-4D97-AF65-F5344CB8AC3E}">
        <p14:creationId xmlns:p14="http://schemas.microsoft.com/office/powerpoint/2010/main" val="112764978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IN" dirty="0"/>
              <a:t>Reinforcement Learning with Human Feedback</a:t>
            </a:r>
            <a:endParaRPr lang="en-US" dirty="0"/>
          </a:p>
        </p:txBody>
      </p:sp>
      <p:sp>
        <p:nvSpPr>
          <p:cNvPr id="7"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a:t>Reinforcement learning</a:t>
            </a:r>
          </a:p>
          <a:p>
            <a:pPr marL="171450" lvl="1">
              <a:spcBef>
                <a:spcPts val="750"/>
              </a:spcBef>
              <a:spcAft>
                <a:spcPts val="600"/>
              </a:spcAft>
              <a:buClr>
                <a:schemeClr val="accent2"/>
              </a:buClr>
            </a:pPr>
            <a:r>
              <a:rPr lang="en-US" sz="2000"/>
              <a:t> 3H – Helpful, Honest, Harmless</a:t>
            </a:r>
            <a:endParaRPr lang="en-US" sz="2000" dirty="0"/>
          </a:p>
          <a:p>
            <a:pPr marL="171450" lvl="1">
              <a:spcBef>
                <a:spcPts val="750"/>
              </a:spcBef>
              <a:spcAft>
                <a:spcPts val="600"/>
              </a:spcAft>
              <a:buClr>
                <a:schemeClr val="accent2"/>
              </a:buClr>
            </a:pPr>
            <a:endParaRPr lang="en-IN" sz="2000" dirty="0"/>
          </a:p>
          <a:p>
            <a:pPr marL="171450" lvl="1">
              <a:spcBef>
                <a:spcPts val="750"/>
              </a:spcBef>
              <a:spcAft>
                <a:spcPts val="600"/>
              </a:spcAft>
              <a:buClr>
                <a:schemeClr val="accent2"/>
              </a:buClr>
            </a:pPr>
            <a:endParaRPr lang="en-US" sz="1700" dirty="0"/>
          </a:p>
        </p:txBody>
      </p:sp>
    </p:spTree>
    <p:extLst>
      <p:ext uri="{BB962C8B-B14F-4D97-AF65-F5344CB8AC3E}">
        <p14:creationId xmlns:p14="http://schemas.microsoft.com/office/powerpoint/2010/main" val="112764978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solidFill>
                  <a:srgbClr val="7030A0"/>
                </a:solidFill>
              </a:rPr>
              <a:t>Retrieval</a:t>
            </a:r>
            <a:r>
              <a:rPr lang="en-US" dirty="0"/>
              <a:t> </a:t>
            </a:r>
            <a:r>
              <a:rPr lang="en-US" dirty="0">
                <a:solidFill>
                  <a:schemeClr val="accent6">
                    <a:lumMod val="50000"/>
                  </a:schemeClr>
                </a:solidFill>
              </a:rPr>
              <a:t>Augmented</a:t>
            </a:r>
            <a:r>
              <a:rPr lang="en-US" dirty="0"/>
              <a:t> </a:t>
            </a:r>
            <a:r>
              <a:rPr lang="en-US" dirty="0">
                <a:solidFill>
                  <a:schemeClr val="accent2">
                    <a:lumMod val="50000"/>
                  </a:schemeClr>
                </a:solidFill>
              </a:rPr>
              <a:t>Generation</a:t>
            </a:r>
          </a:p>
        </p:txBody>
      </p:sp>
      <p:sp>
        <p:nvSpPr>
          <p:cNvPr id="9"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IN" sz="2000" b="1" dirty="0">
                <a:solidFill>
                  <a:srgbClr val="7030A0"/>
                </a:solidFill>
              </a:rPr>
              <a:t>Retrieval</a:t>
            </a:r>
          </a:p>
          <a:p>
            <a:pPr marL="514350" lvl="2">
              <a:spcBef>
                <a:spcPts val="750"/>
              </a:spcBef>
              <a:spcAft>
                <a:spcPts val="600"/>
              </a:spcAft>
              <a:buClr>
                <a:schemeClr val="accent2"/>
              </a:buClr>
            </a:pPr>
            <a:r>
              <a:rPr lang="en-IN" sz="1700" dirty="0"/>
              <a:t>Retrieve relevant information from database</a:t>
            </a:r>
          </a:p>
          <a:p>
            <a:pPr marL="171450" lvl="1">
              <a:spcBef>
                <a:spcPts val="750"/>
              </a:spcBef>
              <a:spcAft>
                <a:spcPts val="600"/>
              </a:spcAft>
              <a:buClr>
                <a:schemeClr val="accent2"/>
              </a:buClr>
            </a:pPr>
            <a:r>
              <a:rPr lang="en-IN" sz="2000" b="1" dirty="0">
                <a:solidFill>
                  <a:schemeClr val="accent6">
                    <a:lumMod val="50000"/>
                  </a:schemeClr>
                </a:solidFill>
              </a:rPr>
              <a:t>Augmented</a:t>
            </a:r>
          </a:p>
          <a:p>
            <a:pPr marL="514350" lvl="2">
              <a:spcBef>
                <a:spcPts val="750"/>
              </a:spcBef>
              <a:spcAft>
                <a:spcPts val="600"/>
              </a:spcAft>
              <a:buClr>
                <a:schemeClr val="accent2"/>
              </a:buClr>
            </a:pPr>
            <a:r>
              <a:rPr lang="en-IN" sz="1700" dirty="0"/>
              <a:t>Retrieved information + LLM based Generation</a:t>
            </a:r>
          </a:p>
          <a:p>
            <a:pPr marL="171450" lvl="1">
              <a:spcBef>
                <a:spcPts val="750"/>
              </a:spcBef>
              <a:spcAft>
                <a:spcPts val="600"/>
              </a:spcAft>
              <a:buClr>
                <a:schemeClr val="accent2"/>
              </a:buClr>
            </a:pPr>
            <a:r>
              <a:rPr lang="en-IN" sz="2000" b="1" dirty="0">
                <a:solidFill>
                  <a:schemeClr val="accent2">
                    <a:lumMod val="50000"/>
                  </a:schemeClr>
                </a:solidFill>
              </a:rPr>
              <a:t>Generation</a:t>
            </a:r>
          </a:p>
          <a:p>
            <a:pPr marL="514350" lvl="2">
              <a:spcBef>
                <a:spcPts val="750"/>
              </a:spcBef>
              <a:spcAft>
                <a:spcPts val="600"/>
              </a:spcAft>
              <a:buClr>
                <a:schemeClr val="accent2"/>
              </a:buClr>
            </a:pPr>
            <a:r>
              <a:rPr lang="en-IN" sz="1700" dirty="0"/>
              <a:t>Generate answer using LLM</a:t>
            </a:r>
          </a:p>
        </p:txBody>
      </p:sp>
    </p:spTree>
    <p:extLst>
      <p:ext uri="{BB962C8B-B14F-4D97-AF65-F5344CB8AC3E}">
        <p14:creationId xmlns:p14="http://schemas.microsoft.com/office/powerpoint/2010/main" val="41461374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Retrieval Augmented Generation</a:t>
            </a:r>
            <a:endParaRPr lang="en-US" dirty="0">
              <a:solidFill>
                <a:schemeClr val="accent2">
                  <a:lumMod val="50000"/>
                </a:schemeClr>
              </a:solidFill>
            </a:endParaRPr>
          </a:p>
        </p:txBody>
      </p:sp>
      <p:sp>
        <p:nvSpPr>
          <p:cNvPr id="5"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lnSpcReduction="10000"/>
          </a:bodyPr>
          <a:lstStyle/>
          <a:p>
            <a:pPr marL="171450" lvl="1">
              <a:spcBef>
                <a:spcPts val="750"/>
              </a:spcBef>
              <a:spcAft>
                <a:spcPts val="600"/>
              </a:spcAft>
              <a:buClr>
                <a:schemeClr val="accent2"/>
              </a:buClr>
            </a:pPr>
            <a:r>
              <a:rPr lang="en-IN" sz="2000" dirty="0"/>
              <a:t>Improve accuracy</a:t>
            </a:r>
          </a:p>
          <a:p>
            <a:pPr marL="514350" lvl="2">
              <a:spcBef>
                <a:spcPts val="750"/>
              </a:spcBef>
              <a:spcAft>
                <a:spcPts val="600"/>
              </a:spcAft>
              <a:buClr>
                <a:schemeClr val="accent2"/>
              </a:buClr>
            </a:pPr>
            <a:r>
              <a:rPr lang="en-IN" sz="1700" dirty="0"/>
              <a:t>Closed book test v/s Open book text with Index page</a:t>
            </a:r>
          </a:p>
          <a:p>
            <a:pPr marL="171450" lvl="1">
              <a:spcBef>
                <a:spcPts val="750"/>
              </a:spcBef>
              <a:spcAft>
                <a:spcPts val="600"/>
              </a:spcAft>
              <a:buClr>
                <a:schemeClr val="accent2"/>
              </a:buClr>
            </a:pPr>
            <a:r>
              <a:rPr lang="en-IN" sz="2000" dirty="0"/>
              <a:t>Increase transparency</a:t>
            </a:r>
          </a:p>
          <a:p>
            <a:pPr marL="514350" lvl="2">
              <a:spcBef>
                <a:spcPts val="750"/>
              </a:spcBef>
              <a:spcAft>
                <a:spcPts val="600"/>
              </a:spcAft>
              <a:buClr>
                <a:schemeClr val="accent2"/>
              </a:buClr>
            </a:pPr>
            <a:r>
              <a:rPr lang="en-US" sz="1700" dirty="0"/>
              <a:t>Text references – Retrieved documents</a:t>
            </a:r>
            <a:endParaRPr lang="en-IN" sz="2000" dirty="0"/>
          </a:p>
          <a:p>
            <a:pPr marL="171450" lvl="1">
              <a:spcBef>
                <a:spcPts val="750"/>
              </a:spcBef>
              <a:spcAft>
                <a:spcPts val="600"/>
              </a:spcAft>
              <a:buClr>
                <a:schemeClr val="accent2"/>
              </a:buClr>
            </a:pPr>
            <a:r>
              <a:rPr lang="en-IN" sz="2000" dirty="0"/>
              <a:t>Reduce hallucination</a:t>
            </a:r>
          </a:p>
          <a:p>
            <a:pPr marL="514350" lvl="2">
              <a:spcBef>
                <a:spcPts val="750"/>
              </a:spcBef>
              <a:spcAft>
                <a:spcPts val="600"/>
              </a:spcAft>
              <a:buClr>
                <a:schemeClr val="accent2"/>
              </a:buClr>
            </a:pPr>
            <a:r>
              <a:rPr lang="en-IN" sz="1700" dirty="0"/>
              <a:t>Augmentation – Retrieval + Generation</a:t>
            </a:r>
          </a:p>
          <a:p>
            <a:pPr marL="171450" lvl="1">
              <a:spcBef>
                <a:spcPts val="750"/>
              </a:spcBef>
              <a:spcAft>
                <a:spcPts val="600"/>
              </a:spcAft>
              <a:buClr>
                <a:schemeClr val="accent2"/>
              </a:buClr>
            </a:pPr>
            <a:r>
              <a:rPr lang="en-US" sz="1700" dirty="0"/>
              <a:t>Up to date information</a:t>
            </a:r>
          </a:p>
          <a:p>
            <a:pPr marL="514350" lvl="2">
              <a:spcBef>
                <a:spcPts val="750"/>
              </a:spcBef>
              <a:spcAft>
                <a:spcPts val="600"/>
              </a:spcAft>
              <a:buClr>
                <a:schemeClr val="accent2"/>
              </a:buClr>
            </a:pPr>
            <a:r>
              <a:rPr lang="en-US" sz="1700" dirty="0"/>
              <a:t>Ingest documents – No expensive model training</a:t>
            </a:r>
          </a:p>
          <a:p>
            <a:pPr marL="171450" lvl="1">
              <a:spcBef>
                <a:spcPts val="750"/>
              </a:spcBef>
              <a:spcAft>
                <a:spcPts val="600"/>
              </a:spcAft>
              <a:buClr>
                <a:schemeClr val="accent2"/>
              </a:buClr>
            </a:pPr>
            <a:endParaRPr lang="en-US" sz="1700" dirty="0"/>
          </a:p>
        </p:txBody>
      </p:sp>
    </p:spTree>
    <p:extLst>
      <p:ext uri="{BB962C8B-B14F-4D97-AF65-F5344CB8AC3E}">
        <p14:creationId xmlns:p14="http://schemas.microsoft.com/office/powerpoint/2010/main" val="41461374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628650" y="228602"/>
            <a:ext cx="7886700" cy="1104731"/>
          </a:xfrm>
          <a:noFill/>
        </p:spPr>
        <p:txBody>
          <a:bodyPr anchor="ctr"/>
          <a:lstStyle/>
          <a:p>
            <a:r>
              <a:rPr lang="en-US" dirty="0"/>
              <a:t>Sahaayak – Retrieval Augmented Generation</a:t>
            </a:r>
          </a:p>
        </p:txBody>
      </p:sp>
      <p:grpSp>
        <p:nvGrpSpPr>
          <p:cNvPr id="16" name="Group 15"/>
          <p:cNvGrpSpPr/>
          <p:nvPr/>
        </p:nvGrpSpPr>
        <p:grpSpPr>
          <a:xfrm>
            <a:off x="2028825" y="1285875"/>
            <a:ext cx="1171575" cy="3090863"/>
            <a:chOff x="1771650" y="1285875"/>
            <a:chExt cx="1171575" cy="3090863"/>
          </a:xfrm>
        </p:grpSpPr>
        <p:sp>
          <p:nvSpPr>
            <p:cNvPr id="4" name="TextBox 3"/>
            <p:cNvSpPr txBox="1"/>
            <p:nvPr/>
          </p:nvSpPr>
          <p:spPr>
            <a:xfrm>
              <a:off x="1771650" y="1285875"/>
              <a:ext cx="1152525" cy="584775"/>
            </a:xfrm>
            <a:prstGeom prst="rect">
              <a:avLst/>
            </a:prstGeom>
            <a:noFill/>
          </p:spPr>
          <p:txBody>
            <a:bodyPr wrap="square" rtlCol="0">
              <a:spAutoFit/>
            </a:bodyPr>
            <a:lstStyle/>
            <a:p>
              <a:pPr algn="ctr"/>
              <a:r>
                <a:rPr lang="en-IN" sz="1600" b="1" dirty="0">
                  <a:solidFill>
                    <a:schemeClr val="accent6">
                      <a:lumMod val="50000"/>
                    </a:schemeClr>
                  </a:solidFill>
                </a:rPr>
                <a:t>Load Sources </a:t>
              </a:r>
            </a:p>
          </p:txBody>
        </p:sp>
        <p:sp>
          <p:nvSpPr>
            <p:cNvPr id="5" name="TextBox 4"/>
            <p:cNvSpPr txBox="1"/>
            <p:nvPr/>
          </p:nvSpPr>
          <p:spPr>
            <a:xfrm>
              <a:off x="1781175" y="1914525"/>
              <a:ext cx="1162050" cy="2462213"/>
            </a:xfrm>
            <a:prstGeom prst="rect">
              <a:avLst/>
            </a:prstGeom>
            <a:solidFill>
              <a:schemeClr val="tx2">
                <a:lumMod val="90000"/>
              </a:schemeClr>
            </a:solidFill>
            <a:ln>
              <a:noFill/>
            </a:ln>
          </p:spPr>
          <p:txBody>
            <a:bodyPr wrap="square" rtlCol="0">
              <a:spAutoFit/>
            </a:bodyPr>
            <a:lstStyle/>
            <a:p>
              <a:r>
                <a:rPr lang="en-IN" dirty="0" err="1"/>
                <a:t>xxxxx</a:t>
              </a:r>
              <a:r>
                <a:rPr lang="en-IN" dirty="0"/>
                <a:t> </a:t>
              </a:r>
              <a:r>
                <a:rPr lang="en-IN" dirty="0" err="1"/>
                <a:t>xxxxx</a:t>
              </a:r>
              <a:endParaRPr lang="en-IN" dirty="0"/>
            </a:p>
            <a:p>
              <a:r>
                <a:rPr lang="en-IN" dirty="0" err="1"/>
                <a:t>xxxxx</a:t>
              </a:r>
              <a:r>
                <a:rPr lang="en-IN" dirty="0"/>
                <a:t> </a:t>
              </a:r>
              <a:r>
                <a:rPr lang="en-IN" dirty="0" err="1"/>
                <a:t>xxxxx</a:t>
              </a:r>
              <a:endParaRPr lang="en-IN" dirty="0"/>
            </a:p>
            <a:p>
              <a:endParaRPr lang="en-IN" dirty="0"/>
            </a:p>
            <a:p>
              <a:r>
                <a:rPr lang="en-IN" dirty="0" err="1"/>
                <a:t>xxxxx</a:t>
              </a:r>
              <a:r>
                <a:rPr lang="en-IN" dirty="0"/>
                <a:t> </a:t>
              </a:r>
              <a:r>
                <a:rPr lang="en-IN" dirty="0" err="1"/>
                <a:t>xxxxx</a:t>
              </a:r>
              <a:endParaRPr lang="en-IN" dirty="0"/>
            </a:p>
            <a:p>
              <a:r>
                <a:rPr lang="en-IN" dirty="0" err="1"/>
                <a:t>xxxxx</a:t>
              </a:r>
              <a:r>
                <a:rPr lang="en-IN" dirty="0"/>
                <a:t> </a:t>
              </a:r>
              <a:r>
                <a:rPr lang="en-IN" dirty="0" err="1"/>
                <a:t>xxxxx</a:t>
              </a:r>
              <a:endParaRPr lang="en-IN" dirty="0"/>
            </a:p>
            <a:p>
              <a:endParaRPr lang="en-IN" dirty="0"/>
            </a:p>
            <a:p>
              <a:r>
                <a:rPr lang="en-IN" dirty="0" err="1"/>
                <a:t>xxxxx</a:t>
              </a:r>
              <a:r>
                <a:rPr lang="en-IN" dirty="0"/>
                <a:t> </a:t>
              </a:r>
              <a:r>
                <a:rPr lang="en-IN" dirty="0" err="1"/>
                <a:t>xxxxx</a:t>
              </a:r>
              <a:endParaRPr lang="en-IN" dirty="0"/>
            </a:p>
            <a:p>
              <a:r>
                <a:rPr lang="en-IN" dirty="0" err="1"/>
                <a:t>xxxxx</a:t>
              </a:r>
              <a:r>
                <a:rPr lang="en-IN" dirty="0"/>
                <a:t> </a:t>
              </a:r>
              <a:r>
                <a:rPr lang="en-IN" dirty="0" err="1"/>
                <a:t>xxxxx</a:t>
              </a:r>
              <a:endParaRPr lang="en-IN" dirty="0"/>
            </a:p>
            <a:p>
              <a:endParaRPr lang="en-IN" dirty="0"/>
            </a:p>
            <a:p>
              <a:r>
                <a:rPr lang="en-IN" dirty="0" err="1"/>
                <a:t>xxxxx</a:t>
              </a:r>
              <a:r>
                <a:rPr lang="en-IN" dirty="0"/>
                <a:t> </a:t>
              </a:r>
              <a:r>
                <a:rPr lang="en-IN" dirty="0" err="1"/>
                <a:t>xxxxx</a:t>
              </a:r>
              <a:endParaRPr lang="en-IN" dirty="0"/>
            </a:p>
            <a:p>
              <a:r>
                <a:rPr lang="en-IN" dirty="0" err="1"/>
                <a:t>xxxxx</a:t>
              </a:r>
              <a:r>
                <a:rPr lang="en-IN" dirty="0"/>
                <a:t> </a:t>
              </a:r>
              <a:r>
                <a:rPr lang="en-IN" dirty="0" err="1"/>
                <a:t>xxxxx</a:t>
              </a:r>
              <a:endParaRPr lang="en-IN" dirty="0"/>
            </a:p>
          </p:txBody>
        </p:sp>
      </p:grpSp>
      <p:grpSp>
        <p:nvGrpSpPr>
          <p:cNvPr id="17" name="Group 16"/>
          <p:cNvGrpSpPr/>
          <p:nvPr/>
        </p:nvGrpSpPr>
        <p:grpSpPr>
          <a:xfrm>
            <a:off x="3743325" y="1285875"/>
            <a:ext cx="1209675" cy="3104495"/>
            <a:chOff x="3619500" y="1285875"/>
            <a:chExt cx="1209675" cy="3104495"/>
          </a:xfrm>
        </p:grpSpPr>
        <p:sp>
          <p:nvSpPr>
            <p:cNvPr id="6" name="TextBox 5"/>
            <p:cNvSpPr txBox="1"/>
            <p:nvPr/>
          </p:nvSpPr>
          <p:spPr>
            <a:xfrm>
              <a:off x="3619500" y="1285875"/>
              <a:ext cx="1209675" cy="584775"/>
            </a:xfrm>
            <a:prstGeom prst="rect">
              <a:avLst/>
            </a:prstGeom>
            <a:noFill/>
          </p:spPr>
          <p:txBody>
            <a:bodyPr wrap="square" rtlCol="0">
              <a:spAutoFit/>
            </a:bodyPr>
            <a:lstStyle/>
            <a:p>
              <a:pPr algn="ctr"/>
              <a:r>
                <a:rPr lang="en-IN" sz="1600" b="1" dirty="0">
                  <a:solidFill>
                    <a:schemeClr val="accent2">
                      <a:lumMod val="50000"/>
                    </a:schemeClr>
                  </a:solidFill>
                </a:rPr>
                <a:t>Transform</a:t>
              </a:r>
            </a:p>
            <a:p>
              <a:pPr algn="ctr"/>
              <a:r>
                <a:rPr lang="en-IN" sz="1600" b="1" dirty="0">
                  <a:solidFill>
                    <a:schemeClr val="accent2">
                      <a:lumMod val="50000"/>
                    </a:schemeClr>
                  </a:solidFill>
                </a:rPr>
                <a:t>Sources</a:t>
              </a:r>
            </a:p>
          </p:txBody>
        </p:sp>
        <p:sp>
          <p:nvSpPr>
            <p:cNvPr id="7" name="TextBox 6"/>
            <p:cNvSpPr txBox="1"/>
            <p:nvPr/>
          </p:nvSpPr>
          <p:spPr>
            <a:xfrm>
              <a:off x="3648075" y="1924050"/>
              <a:ext cx="1171575" cy="523220"/>
            </a:xfrm>
            <a:prstGeom prst="rect">
              <a:avLst/>
            </a:prstGeom>
            <a:solidFill>
              <a:schemeClr val="accent2">
                <a:lumMod val="20000"/>
                <a:lumOff val="80000"/>
              </a:schemeClr>
            </a:solidFill>
            <a:ln>
              <a:noFill/>
            </a:ln>
          </p:spPr>
          <p:txBody>
            <a:bodyPr wrap="square" rtlCol="0">
              <a:spAutoFit/>
            </a:bodyPr>
            <a:lstStyle/>
            <a:p>
              <a:r>
                <a:rPr lang="en-IN" dirty="0" err="1"/>
                <a:t>xxxxx</a:t>
              </a:r>
              <a:r>
                <a:rPr lang="en-IN" dirty="0"/>
                <a:t> </a:t>
              </a:r>
              <a:r>
                <a:rPr lang="en-IN" dirty="0" err="1"/>
                <a:t>xxxxx</a:t>
              </a:r>
              <a:endParaRPr lang="en-IN" dirty="0"/>
            </a:p>
            <a:p>
              <a:r>
                <a:rPr lang="en-IN" dirty="0" err="1"/>
                <a:t>xxxxx</a:t>
              </a:r>
              <a:r>
                <a:rPr lang="en-IN" dirty="0"/>
                <a:t> </a:t>
              </a:r>
              <a:r>
                <a:rPr lang="en-IN" dirty="0" err="1"/>
                <a:t>xxxxx</a:t>
              </a:r>
              <a:endParaRPr lang="en-IN" dirty="0"/>
            </a:p>
          </p:txBody>
        </p:sp>
        <p:sp>
          <p:nvSpPr>
            <p:cNvPr id="8" name="TextBox 7"/>
            <p:cNvSpPr txBox="1"/>
            <p:nvPr/>
          </p:nvSpPr>
          <p:spPr>
            <a:xfrm>
              <a:off x="3648075" y="2581275"/>
              <a:ext cx="1171575" cy="523220"/>
            </a:xfrm>
            <a:prstGeom prst="rect">
              <a:avLst/>
            </a:prstGeom>
            <a:solidFill>
              <a:schemeClr val="accent2">
                <a:lumMod val="20000"/>
                <a:lumOff val="80000"/>
              </a:schemeClr>
            </a:solidFill>
            <a:ln>
              <a:noFill/>
            </a:ln>
          </p:spPr>
          <p:txBody>
            <a:bodyPr wrap="square" rtlCol="0">
              <a:spAutoFit/>
            </a:bodyPr>
            <a:lstStyle/>
            <a:p>
              <a:r>
                <a:rPr lang="en-IN" dirty="0" err="1"/>
                <a:t>xxxxx</a:t>
              </a:r>
              <a:r>
                <a:rPr lang="en-IN" dirty="0"/>
                <a:t> </a:t>
              </a:r>
              <a:r>
                <a:rPr lang="en-IN" dirty="0" err="1"/>
                <a:t>xxxxx</a:t>
              </a:r>
              <a:endParaRPr lang="en-IN" dirty="0"/>
            </a:p>
            <a:p>
              <a:r>
                <a:rPr lang="en-IN" dirty="0" err="1"/>
                <a:t>xxxxx</a:t>
              </a:r>
              <a:r>
                <a:rPr lang="en-IN" dirty="0"/>
                <a:t> </a:t>
              </a:r>
              <a:r>
                <a:rPr lang="en-IN" dirty="0" err="1"/>
                <a:t>xxxxx</a:t>
              </a:r>
              <a:endParaRPr lang="en-IN" dirty="0"/>
            </a:p>
          </p:txBody>
        </p:sp>
        <p:sp>
          <p:nvSpPr>
            <p:cNvPr id="9" name="TextBox 8"/>
            <p:cNvSpPr txBox="1"/>
            <p:nvPr/>
          </p:nvSpPr>
          <p:spPr>
            <a:xfrm>
              <a:off x="3638550" y="3228975"/>
              <a:ext cx="1171575" cy="523220"/>
            </a:xfrm>
            <a:prstGeom prst="rect">
              <a:avLst/>
            </a:prstGeom>
            <a:solidFill>
              <a:schemeClr val="accent2">
                <a:lumMod val="20000"/>
                <a:lumOff val="80000"/>
              </a:schemeClr>
            </a:solidFill>
            <a:ln>
              <a:noFill/>
            </a:ln>
          </p:spPr>
          <p:txBody>
            <a:bodyPr wrap="square" rtlCol="0">
              <a:spAutoFit/>
            </a:bodyPr>
            <a:lstStyle/>
            <a:p>
              <a:r>
                <a:rPr lang="en-IN" dirty="0" err="1"/>
                <a:t>xxxxx</a:t>
              </a:r>
              <a:r>
                <a:rPr lang="en-IN" dirty="0"/>
                <a:t> </a:t>
              </a:r>
              <a:r>
                <a:rPr lang="en-IN" dirty="0" err="1"/>
                <a:t>xxxxx</a:t>
              </a:r>
              <a:endParaRPr lang="en-IN" dirty="0"/>
            </a:p>
            <a:p>
              <a:r>
                <a:rPr lang="en-IN" dirty="0" err="1"/>
                <a:t>xxxxx</a:t>
              </a:r>
              <a:r>
                <a:rPr lang="en-IN" dirty="0"/>
                <a:t> </a:t>
              </a:r>
              <a:r>
                <a:rPr lang="en-IN" dirty="0" err="1"/>
                <a:t>xxxxx</a:t>
              </a:r>
              <a:endParaRPr lang="en-IN" dirty="0"/>
            </a:p>
          </p:txBody>
        </p:sp>
        <p:sp>
          <p:nvSpPr>
            <p:cNvPr id="10" name="TextBox 9"/>
            <p:cNvSpPr txBox="1"/>
            <p:nvPr/>
          </p:nvSpPr>
          <p:spPr>
            <a:xfrm>
              <a:off x="3638550" y="3867150"/>
              <a:ext cx="1171575" cy="523220"/>
            </a:xfrm>
            <a:prstGeom prst="rect">
              <a:avLst/>
            </a:prstGeom>
            <a:solidFill>
              <a:schemeClr val="accent2">
                <a:lumMod val="20000"/>
                <a:lumOff val="80000"/>
              </a:schemeClr>
            </a:solidFill>
            <a:ln>
              <a:noFill/>
            </a:ln>
          </p:spPr>
          <p:txBody>
            <a:bodyPr wrap="square" rtlCol="0">
              <a:spAutoFit/>
            </a:bodyPr>
            <a:lstStyle/>
            <a:p>
              <a:r>
                <a:rPr lang="en-IN" dirty="0" err="1"/>
                <a:t>xxxxx</a:t>
              </a:r>
              <a:r>
                <a:rPr lang="en-IN" dirty="0"/>
                <a:t> </a:t>
              </a:r>
              <a:r>
                <a:rPr lang="en-IN" dirty="0" err="1"/>
                <a:t>xxxxx</a:t>
              </a:r>
              <a:endParaRPr lang="en-IN" dirty="0"/>
            </a:p>
            <a:p>
              <a:r>
                <a:rPr lang="en-IN" dirty="0" err="1"/>
                <a:t>xxxxx</a:t>
              </a:r>
              <a:r>
                <a:rPr lang="en-IN" dirty="0"/>
                <a:t> </a:t>
              </a:r>
              <a:r>
                <a:rPr lang="en-IN" dirty="0" err="1"/>
                <a:t>xxxxx</a:t>
              </a:r>
              <a:endParaRPr lang="en-IN" dirty="0"/>
            </a:p>
          </p:txBody>
        </p:sp>
      </p:grpSp>
      <p:grpSp>
        <p:nvGrpSpPr>
          <p:cNvPr id="18" name="Group 17"/>
          <p:cNvGrpSpPr/>
          <p:nvPr/>
        </p:nvGrpSpPr>
        <p:grpSpPr>
          <a:xfrm>
            <a:off x="5324475" y="1285875"/>
            <a:ext cx="1504950" cy="3104495"/>
            <a:chOff x="5324475" y="1285875"/>
            <a:chExt cx="1504950" cy="3104495"/>
          </a:xfrm>
        </p:grpSpPr>
        <p:sp>
          <p:nvSpPr>
            <p:cNvPr id="11" name="TextBox 10"/>
            <p:cNvSpPr txBox="1"/>
            <p:nvPr/>
          </p:nvSpPr>
          <p:spPr>
            <a:xfrm>
              <a:off x="5324475" y="1285875"/>
              <a:ext cx="1504950" cy="584775"/>
            </a:xfrm>
            <a:prstGeom prst="rect">
              <a:avLst/>
            </a:prstGeom>
            <a:noFill/>
          </p:spPr>
          <p:txBody>
            <a:bodyPr wrap="square" rtlCol="0">
              <a:spAutoFit/>
            </a:bodyPr>
            <a:lstStyle/>
            <a:p>
              <a:pPr algn="ctr"/>
              <a:r>
                <a:rPr lang="en-IN" sz="1600" b="1" dirty="0">
                  <a:solidFill>
                    <a:schemeClr val="accent5">
                      <a:lumMod val="50000"/>
                    </a:schemeClr>
                  </a:solidFill>
                </a:rPr>
                <a:t>Compute</a:t>
              </a:r>
            </a:p>
            <a:p>
              <a:pPr algn="ctr"/>
              <a:r>
                <a:rPr lang="en-IN" sz="1600" b="1" dirty="0">
                  <a:solidFill>
                    <a:schemeClr val="accent5">
                      <a:lumMod val="50000"/>
                    </a:schemeClr>
                  </a:solidFill>
                </a:rPr>
                <a:t>Embeddings</a:t>
              </a:r>
            </a:p>
          </p:txBody>
        </p:sp>
        <p:sp>
          <p:nvSpPr>
            <p:cNvPr id="12" name="TextBox 11"/>
            <p:cNvSpPr txBox="1"/>
            <p:nvPr/>
          </p:nvSpPr>
          <p:spPr>
            <a:xfrm>
              <a:off x="5476875" y="1924050"/>
              <a:ext cx="1171575" cy="523220"/>
            </a:xfrm>
            <a:prstGeom prst="rect">
              <a:avLst/>
            </a:prstGeom>
            <a:solidFill>
              <a:schemeClr val="accent5">
                <a:lumMod val="20000"/>
                <a:lumOff val="80000"/>
              </a:schemeClr>
            </a:solidFill>
            <a:ln>
              <a:noFill/>
            </a:ln>
          </p:spPr>
          <p:txBody>
            <a:bodyPr wrap="square" rtlCol="0">
              <a:spAutoFit/>
            </a:bodyPr>
            <a:lstStyle/>
            <a:p>
              <a:r>
                <a:rPr lang="en-IN" dirty="0"/>
                <a:t>{0.25, 0.12, 0.56, 0.78}</a:t>
              </a:r>
            </a:p>
          </p:txBody>
        </p:sp>
        <p:sp>
          <p:nvSpPr>
            <p:cNvPr id="13" name="TextBox 12"/>
            <p:cNvSpPr txBox="1"/>
            <p:nvPr/>
          </p:nvSpPr>
          <p:spPr>
            <a:xfrm>
              <a:off x="5476875" y="2581275"/>
              <a:ext cx="1171575" cy="523220"/>
            </a:xfrm>
            <a:prstGeom prst="rect">
              <a:avLst/>
            </a:prstGeom>
            <a:solidFill>
              <a:schemeClr val="accent5">
                <a:lumMod val="20000"/>
                <a:lumOff val="80000"/>
              </a:schemeClr>
            </a:solidFill>
            <a:ln>
              <a:noFill/>
            </a:ln>
          </p:spPr>
          <p:txBody>
            <a:bodyPr wrap="square" rtlCol="0">
              <a:spAutoFit/>
            </a:bodyPr>
            <a:lstStyle/>
            <a:p>
              <a:r>
                <a:rPr lang="en-IN" dirty="0"/>
                <a:t>{0.46, 0.23, 0.79, 0.68}</a:t>
              </a:r>
            </a:p>
          </p:txBody>
        </p:sp>
        <p:sp>
          <p:nvSpPr>
            <p:cNvPr id="14" name="TextBox 13"/>
            <p:cNvSpPr txBox="1"/>
            <p:nvPr/>
          </p:nvSpPr>
          <p:spPr>
            <a:xfrm>
              <a:off x="5467350" y="3228975"/>
              <a:ext cx="1171575" cy="523220"/>
            </a:xfrm>
            <a:prstGeom prst="rect">
              <a:avLst/>
            </a:prstGeom>
            <a:solidFill>
              <a:schemeClr val="accent5">
                <a:lumMod val="20000"/>
                <a:lumOff val="80000"/>
              </a:schemeClr>
            </a:solidFill>
            <a:ln>
              <a:noFill/>
            </a:ln>
          </p:spPr>
          <p:txBody>
            <a:bodyPr wrap="square" rtlCol="0">
              <a:spAutoFit/>
            </a:bodyPr>
            <a:lstStyle/>
            <a:p>
              <a:r>
                <a:rPr lang="en-IN" dirty="0"/>
                <a:t>{0.78, 0.43, 0.34, 0.84}</a:t>
              </a:r>
            </a:p>
          </p:txBody>
        </p:sp>
        <p:sp>
          <p:nvSpPr>
            <p:cNvPr id="15" name="TextBox 14"/>
            <p:cNvSpPr txBox="1"/>
            <p:nvPr/>
          </p:nvSpPr>
          <p:spPr>
            <a:xfrm>
              <a:off x="5467350" y="3867150"/>
              <a:ext cx="1171575" cy="523220"/>
            </a:xfrm>
            <a:prstGeom prst="rect">
              <a:avLst/>
            </a:prstGeom>
            <a:solidFill>
              <a:schemeClr val="accent5">
                <a:lumMod val="20000"/>
                <a:lumOff val="80000"/>
              </a:schemeClr>
            </a:solidFill>
            <a:ln>
              <a:noFill/>
            </a:ln>
          </p:spPr>
          <p:txBody>
            <a:bodyPr wrap="square" rtlCol="0">
              <a:spAutoFit/>
            </a:bodyPr>
            <a:lstStyle/>
            <a:p>
              <a:r>
                <a:rPr lang="en-IN" dirty="0"/>
                <a:t>{0.68, 0.24, 0.98, 0.01}</a:t>
              </a:r>
            </a:p>
          </p:txBody>
        </p:sp>
      </p:grpSp>
      <p:sp>
        <p:nvSpPr>
          <p:cNvPr id="20" name="TextBox 19"/>
          <p:cNvSpPr txBox="1"/>
          <p:nvPr/>
        </p:nvSpPr>
        <p:spPr>
          <a:xfrm>
            <a:off x="7058025" y="1285875"/>
            <a:ext cx="1123949" cy="584775"/>
          </a:xfrm>
          <a:prstGeom prst="rect">
            <a:avLst/>
          </a:prstGeom>
          <a:noFill/>
        </p:spPr>
        <p:txBody>
          <a:bodyPr wrap="square" rtlCol="0">
            <a:spAutoFit/>
          </a:bodyPr>
          <a:lstStyle/>
          <a:p>
            <a:pPr algn="ctr"/>
            <a:r>
              <a:rPr lang="en-IN" sz="1600" b="1" dirty="0">
                <a:solidFill>
                  <a:schemeClr val="accent4">
                    <a:lumMod val="50000"/>
                  </a:schemeClr>
                </a:solidFill>
              </a:rPr>
              <a:t>Store</a:t>
            </a:r>
          </a:p>
          <a:p>
            <a:pPr algn="ctr"/>
            <a:endParaRPr lang="en-IN" sz="1600" b="1" dirty="0"/>
          </a:p>
        </p:txBody>
      </p:sp>
      <p:grpSp>
        <p:nvGrpSpPr>
          <p:cNvPr id="41" name="Group 40"/>
          <p:cNvGrpSpPr/>
          <p:nvPr/>
        </p:nvGrpSpPr>
        <p:grpSpPr>
          <a:xfrm>
            <a:off x="381000" y="1285875"/>
            <a:ext cx="1247775" cy="3008096"/>
            <a:chOff x="381000" y="1285875"/>
            <a:chExt cx="1247775" cy="3008096"/>
          </a:xfrm>
        </p:grpSpPr>
        <p:sp>
          <p:nvSpPr>
            <p:cNvPr id="21" name="TextBox 20"/>
            <p:cNvSpPr txBox="1"/>
            <p:nvPr/>
          </p:nvSpPr>
          <p:spPr>
            <a:xfrm>
              <a:off x="381000" y="1285875"/>
              <a:ext cx="1247775" cy="584775"/>
            </a:xfrm>
            <a:prstGeom prst="rect">
              <a:avLst/>
            </a:prstGeom>
            <a:noFill/>
            <a:ln>
              <a:noFill/>
            </a:ln>
          </p:spPr>
          <p:txBody>
            <a:bodyPr wrap="square" rtlCol="0">
              <a:spAutoFit/>
            </a:bodyPr>
            <a:lstStyle/>
            <a:p>
              <a:pPr algn="ctr"/>
              <a:r>
                <a:rPr lang="en-IN" sz="1600" b="1" dirty="0">
                  <a:solidFill>
                    <a:srgbClr val="00B050"/>
                  </a:solidFill>
                </a:rPr>
                <a:t>Document Sources</a:t>
              </a:r>
              <a:r>
                <a:rPr lang="en-IN" sz="1600" b="1" dirty="0"/>
                <a:t> </a:t>
              </a:r>
            </a:p>
          </p:txBody>
        </p:sp>
        <p:sp>
          <p:nvSpPr>
            <p:cNvPr id="22" name="Google Shape;9537;p62"/>
            <p:cNvSpPr/>
            <p:nvPr/>
          </p:nvSpPr>
          <p:spPr>
            <a:xfrm>
              <a:off x="478448" y="2164148"/>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accent6">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3" name="Google Shape;9553;p62"/>
            <p:cNvGrpSpPr/>
            <p:nvPr/>
          </p:nvGrpSpPr>
          <p:grpSpPr>
            <a:xfrm>
              <a:off x="506199" y="2707041"/>
              <a:ext cx="323587" cy="320242"/>
              <a:chOff x="3282325" y="2035675"/>
              <a:chExt cx="459575" cy="454825"/>
            </a:xfrm>
            <a:solidFill>
              <a:schemeClr val="accent5">
                <a:lumMod val="50000"/>
              </a:schemeClr>
            </a:solidFill>
          </p:grpSpPr>
          <p:sp>
            <p:nvSpPr>
              <p:cNvPr id="24" name="Google Shape;9554;p62"/>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 name="Google Shape;9555;p62"/>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 name="Google Shape;9556;p62"/>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 name="Google Shape;9557;p62"/>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8" name="Google Shape;11371;p68"/>
            <p:cNvSpPr/>
            <p:nvPr/>
          </p:nvSpPr>
          <p:spPr>
            <a:xfrm>
              <a:off x="490382" y="3342241"/>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574;p68"/>
            <p:cNvSpPr/>
            <p:nvPr/>
          </p:nvSpPr>
          <p:spPr>
            <a:xfrm>
              <a:off x="1072349" y="27041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accent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11575;p68"/>
            <p:cNvGrpSpPr/>
            <p:nvPr/>
          </p:nvGrpSpPr>
          <p:grpSpPr>
            <a:xfrm>
              <a:off x="1082870" y="2105368"/>
              <a:ext cx="408023" cy="407411"/>
              <a:chOff x="2344476" y="2571761"/>
              <a:chExt cx="417671" cy="417045"/>
            </a:xfrm>
            <a:solidFill>
              <a:schemeClr val="accent1">
                <a:lumMod val="50000"/>
              </a:schemeClr>
            </a:solidFill>
          </p:grpSpPr>
          <p:sp>
            <p:nvSpPr>
              <p:cNvPr id="31" name="Google Shape;11576;p68"/>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577;p68"/>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1341;p68"/>
            <p:cNvGrpSpPr/>
            <p:nvPr/>
          </p:nvGrpSpPr>
          <p:grpSpPr>
            <a:xfrm>
              <a:off x="1149905" y="3311987"/>
              <a:ext cx="426462" cy="420796"/>
              <a:chOff x="-6713450" y="2397900"/>
              <a:chExt cx="295375" cy="291450"/>
            </a:xfrm>
            <a:solidFill>
              <a:schemeClr val="accent2">
                <a:lumMod val="75000"/>
              </a:schemeClr>
            </a:solidFill>
          </p:grpSpPr>
          <p:sp>
            <p:nvSpPr>
              <p:cNvPr id="34" name="Google Shape;11342;p68"/>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343;p68"/>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1352;p68"/>
            <p:cNvGrpSpPr/>
            <p:nvPr/>
          </p:nvGrpSpPr>
          <p:grpSpPr>
            <a:xfrm>
              <a:off x="485690" y="3923239"/>
              <a:ext cx="420796" cy="370732"/>
              <a:chOff x="-3137650" y="2067900"/>
              <a:chExt cx="291450" cy="256775"/>
            </a:xfrm>
            <a:solidFill>
              <a:schemeClr val="accent5">
                <a:lumMod val="75000"/>
              </a:schemeClr>
            </a:solidFill>
          </p:grpSpPr>
          <p:sp>
            <p:nvSpPr>
              <p:cNvPr id="37" name="Google Shape;11353;p68"/>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354;p68"/>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355;p68"/>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10320;p64"/>
            <p:cNvSpPr/>
            <p:nvPr/>
          </p:nvSpPr>
          <p:spPr>
            <a:xfrm>
              <a:off x="1132949" y="3941800"/>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3" name="Straight Arrow Connector 42"/>
          <p:cNvCxnSpPr/>
          <p:nvPr/>
        </p:nvCxnSpPr>
        <p:spPr>
          <a:xfrm>
            <a:off x="1552575" y="3152775"/>
            <a:ext cx="428625" cy="11113"/>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p:nvPr/>
        </p:nvCxnSpPr>
        <p:spPr>
          <a:xfrm>
            <a:off x="3267075" y="3162300"/>
            <a:ext cx="428625" cy="11113"/>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a:off x="4981575" y="3171825"/>
            <a:ext cx="428625" cy="11113"/>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p:nvPr/>
        </p:nvCxnSpPr>
        <p:spPr>
          <a:xfrm>
            <a:off x="6715125" y="3181350"/>
            <a:ext cx="428625" cy="11113"/>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grpSp>
        <p:nvGrpSpPr>
          <p:cNvPr id="49" name="Group 48"/>
          <p:cNvGrpSpPr/>
          <p:nvPr/>
        </p:nvGrpSpPr>
        <p:grpSpPr>
          <a:xfrm>
            <a:off x="7200900" y="2581275"/>
            <a:ext cx="979755" cy="1057275"/>
            <a:chOff x="7200900" y="2581275"/>
            <a:chExt cx="979755" cy="1057275"/>
          </a:xfrm>
        </p:grpSpPr>
        <p:sp>
          <p:nvSpPr>
            <p:cNvPr id="19" name="Can 18"/>
            <p:cNvSpPr/>
            <p:nvPr/>
          </p:nvSpPr>
          <p:spPr>
            <a:xfrm>
              <a:off x="7219950" y="2581275"/>
              <a:ext cx="942975" cy="1057275"/>
            </a:xfrm>
            <a:prstGeom prst="can">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TextBox 47"/>
            <p:cNvSpPr txBox="1"/>
            <p:nvPr/>
          </p:nvSpPr>
          <p:spPr>
            <a:xfrm>
              <a:off x="7200900" y="2943225"/>
              <a:ext cx="979755" cy="523220"/>
            </a:xfrm>
            <a:prstGeom prst="rect">
              <a:avLst/>
            </a:prstGeom>
            <a:noFill/>
          </p:spPr>
          <p:txBody>
            <a:bodyPr wrap="none" rtlCol="0">
              <a:spAutoFit/>
            </a:bodyPr>
            <a:lstStyle/>
            <a:p>
              <a:pPr algn="ctr"/>
              <a:r>
                <a:rPr lang="en-IN" b="1" dirty="0">
                  <a:solidFill>
                    <a:schemeClr val="accent6">
                      <a:lumMod val="50000"/>
                    </a:schemeClr>
                  </a:solidFill>
                </a:rPr>
                <a:t>Vector </a:t>
              </a:r>
            </a:p>
            <a:p>
              <a:pPr algn="ctr"/>
              <a:r>
                <a:rPr lang="en-IN" b="1" dirty="0">
                  <a:solidFill>
                    <a:schemeClr val="accent6">
                      <a:lumMod val="50000"/>
                    </a:schemeClr>
                  </a:solidFill>
                </a:rPr>
                <a:t>Database</a:t>
              </a:r>
            </a:p>
          </p:txBody>
        </p:sp>
      </p:grpSp>
    </p:spTree>
    <p:extLst>
      <p:ext uri="{BB962C8B-B14F-4D97-AF65-F5344CB8AC3E}">
        <p14:creationId xmlns:p14="http://schemas.microsoft.com/office/powerpoint/2010/main" val="366667467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628650" y="228602"/>
            <a:ext cx="7886700" cy="1104731"/>
          </a:xfrm>
          <a:noFill/>
        </p:spPr>
        <p:txBody>
          <a:bodyPr anchor="ctr"/>
          <a:lstStyle/>
          <a:p>
            <a:r>
              <a:rPr lang="en-US" dirty="0"/>
              <a:t>Sahaayak – Retrieval Augmented Generation</a:t>
            </a:r>
          </a:p>
        </p:txBody>
      </p:sp>
      <p:grpSp>
        <p:nvGrpSpPr>
          <p:cNvPr id="41" name="Group 40"/>
          <p:cNvGrpSpPr/>
          <p:nvPr/>
        </p:nvGrpSpPr>
        <p:grpSpPr>
          <a:xfrm>
            <a:off x="917770" y="1600200"/>
            <a:ext cx="6832950" cy="2826252"/>
            <a:chOff x="632020" y="1666875"/>
            <a:chExt cx="6832950" cy="2826252"/>
          </a:xfrm>
        </p:grpSpPr>
        <p:grpSp>
          <p:nvGrpSpPr>
            <p:cNvPr id="4" name="Google Shape;7923;p66"/>
            <p:cNvGrpSpPr/>
            <p:nvPr/>
          </p:nvGrpSpPr>
          <p:grpSpPr>
            <a:xfrm>
              <a:off x="632020" y="1765998"/>
              <a:ext cx="756000" cy="756000"/>
              <a:chOff x="-5971525" y="3273750"/>
              <a:chExt cx="292250" cy="290650"/>
            </a:xfrm>
            <a:solidFill>
              <a:schemeClr val="accent2">
                <a:lumMod val="75000"/>
              </a:schemeClr>
            </a:solidFill>
          </p:grpSpPr>
          <p:sp>
            <p:nvSpPr>
              <p:cNvPr id="5" name="Google Shape;7924;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25;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5463;p61"/>
            <p:cNvGrpSpPr/>
            <p:nvPr/>
          </p:nvGrpSpPr>
          <p:grpSpPr>
            <a:xfrm>
              <a:off x="2889974" y="3737127"/>
              <a:ext cx="756000" cy="756000"/>
              <a:chOff x="-40745125" y="3632900"/>
              <a:chExt cx="318225" cy="289875"/>
            </a:xfrm>
            <a:solidFill>
              <a:schemeClr val="accent6">
                <a:lumMod val="60000"/>
                <a:lumOff val="40000"/>
              </a:schemeClr>
            </a:solidFill>
          </p:grpSpPr>
          <p:sp>
            <p:nvSpPr>
              <p:cNvPr id="10" name="Google Shape;5464;p6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465;p6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466;p6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467;p6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468;p6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469;p6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470;p6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7169;p64"/>
            <p:cNvGrpSpPr/>
            <p:nvPr/>
          </p:nvGrpSpPr>
          <p:grpSpPr>
            <a:xfrm>
              <a:off x="4681999" y="1727050"/>
              <a:ext cx="756000" cy="756000"/>
              <a:chOff x="-44512325" y="3176075"/>
              <a:chExt cx="300900" cy="300900"/>
            </a:xfrm>
            <a:solidFill>
              <a:schemeClr val="accent5">
                <a:lumMod val="75000"/>
              </a:schemeClr>
            </a:solidFill>
          </p:grpSpPr>
          <p:sp>
            <p:nvSpPr>
              <p:cNvPr id="18" name="Google Shape;7170;p6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171;p6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172;p6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7923;p66"/>
            <p:cNvGrpSpPr/>
            <p:nvPr/>
          </p:nvGrpSpPr>
          <p:grpSpPr>
            <a:xfrm>
              <a:off x="6708970" y="1727898"/>
              <a:ext cx="756000" cy="756000"/>
              <a:chOff x="-5971525" y="3273750"/>
              <a:chExt cx="292250" cy="290650"/>
            </a:xfrm>
            <a:solidFill>
              <a:schemeClr val="accent2">
                <a:lumMod val="75000"/>
              </a:schemeClr>
            </a:solidFill>
          </p:grpSpPr>
          <p:sp>
            <p:nvSpPr>
              <p:cNvPr id="22" name="Google Shape;7924;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925;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5852;p62"/>
            <p:cNvGrpSpPr/>
            <p:nvPr/>
          </p:nvGrpSpPr>
          <p:grpSpPr>
            <a:xfrm>
              <a:off x="2800877" y="1748141"/>
              <a:ext cx="756000" cy="756000"/>
              <a:chOff x="-60988625" y="3740800"/>
              <a:chExt cx="316650" cy="310350"/>
            </a:xfrm>
            <a:solidFill>
              <a:schemeClr val="accent4">
                <a:lumMod val="75000"/>
              </a:schemeClr>
            </a:solidFill>
          </p:grpSpPr>
          <p:sp>
            <p:nvSpPr>
              <p:cNvPr id="25" name="Google Shape;5853;p6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854;p6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855;p6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TextBox 34"/>
            <p:cNvSpPr txBox="1"/>
            <p:nvPr/>
          </p:nvSpPr>
          <p:spPr>
            <a:xfrm>
              <a:off x="1562100" y="1695450"/>
              <a:ext cx="1074333" cy="338554"/>
            </a:xfrm>
            <a:prstGeom prst="rect">
              <a:avLst/>
            </a:prstGeom>
            <a:noFill/>
          </p:spPr>
          <p:txBody>
            <a:bodyPr wrap="none" rtlCol="0">
              <a:spAutoFit/>
            </a:bodyPr>
            <a:lstStyle/>
            <a:p>
              <a:r>
                <a:rPr lang="en-IN" sz="1600" b="1" dirty="0">
                  <a:solidFill>
                    <a:schemeClr val="accent5">
                      <a:lumMod val="75000"/>
                    </a:schemeClr>
                  </a:solidFill>
                </a:rPr>
                <a:t>Question</a:t>
              </a:r>
            </a:p>
          </p:txBody>
        </p:sp>
        <p:sp>
          <p:nvSpPr>
            <p:cNvPr id="36" name="TextBox 35"/>
            <p:cNvSpPr txBox="1"/>
            <p:nvPr/>
          </p:nvSpPr>
          <p:spPr>
            <a:xfrm>
              <a:off x="3657600" y="1685925"/>
              <a:ext cx="902811" cy="338554"/>
            </a:xfrm>
            <a:prstGeom prst="rect">
              <a:avLst/>
            </a:prstGeom>
            <a:noFill/>
          </p:spPr>
          <p:txBody>
            <a:bodyPr wrap="none" rtlCol="0">
              <a:spAutoFit/>
            </a:bodyPr>
            <a:lstStyle/>
            <a:p>
              <a:r>
                <a:rPr lang="en-IN" sz="1600" b="1" dirty="0">
                  <a:solidFill>
                    <a:schemeClr val="accent5">
                      <a:lumMod val="50000"/>
                    </a:schemeClr>
                  </a:solidFill>
                </a:rPr>
                <a:t>Prompt</a:t>
              </a:r>
            </a:p>
          </p:txBody>
        </p:sp>
        <p:sp>
          <p:nvSpPr>
            <p:cNvPr id="37" name="TextBox 36"/>
            <p:cNvSpPr txBox="1"/>
            <p:nvPr/>
          </p:nvSpPr>
          <p:spPr>
            <a:xfrm>
              <a:off x="5467350" y="1666875"/>
              <a:ext cx="1162498" cy="338554"/>
            </a:xfrm>
            <a:prstGeom prst="rect">
              <a:avLst/>
            </a:prstGeom>
            <a:noFill/>
          </p:spPr>
          <p:txBody>
            <a:bodyPr wrap="none" rtlCol="0">
              <a:spAutoFit/>
            </a:bodyPr>
            <a:lstStyle/>
            <a:p>
              <a:r>
                <a:rPr lang="en-IN" sz="1600" b="1" dirty="0">
                  <a:solidFill>
                    <a:schemeClr val="accent4">
                      <a:lumMod val="50000"/>
                    </a:schemeClr>
                  </a:solidFill>
                </a:rPr>
                <a:t>Response</a:t>
              </a:r>
            </a:p>
          </p:txBody>
        </p:sp>
        <p:sp>
          <p:nvSpPr>
            <p:cNvPr id="38" name="TextBox 37"/>
            <p:cNvSpPr txBox="1"/>
            <p:nvPr/>
          </p:nvSpPr>
          <p:spPr>
            <a:xfrm>
              <a:off x="1714500" y="2800350"/>
              <a:ext cx="1109599" cy="584775"/>
            </a:xfrm>
            <a:prstGeom prst="rect">
              <a:avLst/>
            </a:prstGeom>
            <a:noFill/>
          </p:spPr>
          <p:txBody>
            <a:bodyPr wrap="none" rtlCol="0">
              <a:spAutoFit/>
            </a:bodyPr>
            <a:lstStyle/>
            <a:p>
              <a:pPr algn="ctr"/>
              <a:r>
                <a:rPr lang="en-IN" sz="1600" b="1" dirty="0">
                  <a:solidFill>
                    <a:schemeClr val="accent2">
                      <a:lumMod val="50000"/>
                    </a:schemeClr>
                  </a:solidFill>
                </a:rPr>
                <a:t>Retrieval </a:t>
              </a:r>
            </a:p>
            <a:p>
              <a:pPr algn="ctr"/>
              <a:r>
                <a:rPr lang="en-IN" sz="1600" b="1" dirty="0">
                  <a:solidFill>
                    <a:schemeClr val="accent2">
                      <a:lumMod val="50000"/>
                    </a:schemeClr>
                  </a:solidFill>
                </a:rPr>
                <a:t>Query</a:t>
              </a:r>
            </a:p>
          </p:txBody>
        </p:sp>
        <p:sp>
          <p:nvSpPr>
            <p:cNvPr id="39" name="TextBox 38"/>
            <p:cNvSpPr txBox="1"/>
            <p:nvPr/>
          </p:nvSpPr>
          <p:spPr>
            <a:xfrm>
              <a:off x="3552825" y="2886075"/>
              <a:ext cx="1176924" cy="584775"/>
            </a:xfrm>
            <a:prstGeom prst="rect">
              <a:avLst/>
            </a:prstGeom>
            <a:noFill/>
          </p:spPr>
          <p:txBody>
            <a:bodyPr wrap="none" rtlCol="0">
              <a:spAutoFit/>
            </a:bodyPr>
            <a:lstStyle/>
            <a:p>
              <a:pPr algn="ctr"/>
              <a:r>
                <a:rPr lang="en-IN" sz="1600" b="1" dirty="0">
                  <a:solidFill>
                    <a:schemeClr val="accent2">
                      <a:lumMod val="50000"/>
                    </a:schemeClr>
                  </a:solidFill>
                </a:rPr>
                <a:t>Retrieved </a:t>
              </a:r>
            </a:p>
            <a:p>
              <a:pPr algn="ctr"/>
              <a:r>
                <a:rPr lang="en-IN" sz="1600" b="1" dirty="0">
                  <a:solidFill>
                    <a:schemeClr val="accent2">
                      <a:lumMod val="50000"/>
                    </a:schemeClr>
                  </a:solidFill>
                </a:rPr>
                <a:t>Texts</a:t>
              </a:r>
            </a:p>
          </p:txBody>
        </p:sp>
        <p:cxnSp>
          <p:nvCxnSpPr>
            <p:cNvPr id="31" name="Straight Arrow Connector 30"/>
            <p:cNvCxnSpPr/>
            <p:nvPr/>
          </p:nvCxnSpPr>
          <p:spPr>
            <a:xfrm>
              <a:off x="1657350" y="2143125"/>
              <a:ext cx="885825" cy="1588"/>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p:nvPr/>
          </p:nvCxnSpPr>
          <p:spPr>
            <a:xfrm>
              <a:off x="3714750" y="2133600"/>
              <a:ext cx="885825" cy="1588"/>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p:nvPr/>
          </p:nvCxnSpPr>
          <p:spPr>
            <a:xfrm>
              <a:off x="5600700" y="2133600"/>
              <a:ext cx="885825" cy="1588"/>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a:off x="2924175" y="3048000"/>
              <a:ext cx="885825" cy="1588"/>
            </a:xfrm>
            <a:prstGeom prst="straightConnector1">
              <a:avLst/>
            </a:prstGeom>
            <a:ln w="38100">
              <a:tailEnd type="arrow"/>
            </a:ln>
            <a:scene3d>
              <a:camera prst="orthographicFront">
                <a:rot lat="0" lon="0" rev="5400000"/>
              </a:camera>
              <a:lightRig rig="threePt" dir="t"/>
            </a:scene3d>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p:nvPr/>
          </p:nvCxnSpPr>
          <p:spPr>
            <a:xfrm>
              <a:off x="2438400" y="3238500"/>
              <a:ext cx="885825" cy="1588"/>
            </a:xfrm>
            <a:prstGeom prst="straightConnector1">
              <a:avLst/>
            </a:prstGeom>
            <a:ln w="38100">
              <a:tailEnd type="arrow"/>
            </a:ln>
            <a:scene3d>
              <a:camera prst="orthographicFront">
                <a:rot lat="0" lon="0" rev="16200000"/>
              </a:camera>
              <a:lightRig rig="threePt" dir="t"/>
            </a:scene3d>
          </p:spPr>
          <p:style>
            <a:lnRef idx="2">
              <a:schemeClr val="accent1"/>
            </a:lnRef>
            <a:fillRef idx="0">
              <a:schemeClr val="accent1"/>
            </a:fillRef>
            <a:effectRef idx="1">
              <a:schemeClr val="accent1"/>
            </a:effectRef>
            <a:fontRef idx="minor">
              <a:schemeClr val="tx1"/>
            </a:fontRef>
          </p:style>
        </p:cxnSp>
      </p:grpSp>
      <p:sp>
        <p:nvSpPr>
          <p:cNvPr id="42" name="TextBox 41"/>
          <p:cNvSpPr txBox="1"/>
          <p:nvPr/>
        </p:nvSpPr>
        <p:spPr>
          <a:xfrm>
            <a:off x="3038475" y="4505325"/>
            <a:ext cx="979755" cy="523220"/>
          </a:xfrm>
          <a:prstGeom prst="rect">
            <a:avLst/>
          </a:prstGeom>
          <a:noFill/>
        </p:spPr>
        <p:txBody>
          <a:bodyPr wrap="none" rtlCol="0">
            <a:spAutoFit/>
          </a:bodyPr>
          <a:lstStyle/>
          <a:p>
            <a:pPr algn="ctr"/>
            <a:r>
              <a:rPr lang="en-IN" b="1" dirty="0">
                <a:solidFill>
                  <a:schemeClr val="accent6">
                    <a:lumMod val="50000"/>
                  </a:schemeClr>
                </a:solidFill>
              </a:rPr>
              <a:t>Vector </a:t>
            </a:r>
          </a:p>
          <a:p>
            <a:pPr algn="ctr"/>
            <a:r>
              <a:rPr lang="en-IN" b="1" dirty="0">
                <a:solidFill>
                  <a:schemeClr val="accent6">
                    <a:lumMod val="50000"/>
                  </a:schemeClr>
                </a:solidFill>
              </a:rPr>
              <a:t>Database</a:t>
            </a:r>
          </a:p>
        </p:txBody>
      </p:sp>
      <p:sp>
        <p:nvSpPr>
          <p:cNvPr id="43" name="TextBox 42"/>
          <p:cNvSpPr txBox="1"/>
          <p:nvPr/>
        </p:nvSpPr>
        <p:spPr>
          <a:xfrm>
            <a:off x="5086350" y="1181100"/>
            <a:ext cx="551754" cy="307777"/>
          </a:xfrm>
          <a:prstGeom prst="rect">
            <a:avLst/>
          </a:prstGeom>
          <a:noFill/>
        </p:spPr>
        <p:txBody>
          <a:bodyPr wrap="none" rtlCol="0">
            <a:spAutoFit/>
          </a:bodyPr>
          <a:lstStyle/>
          <a:p>
            <a:pPr algn="ctr"/>
            <a:r>
              <a:rPr lang="en-IN" b="1" dirty="0">
                <a:solidFill>
                  <a:schemeClr val="accent5">
                    <a:lumMod val="50000"/>
                  </a:schemeClr>
                </a:solidFill>
              </a:rPr>
              <a:t>LLM</a:t>
            </a:r>
          </a:p>
        </p:txBody>
      </p:sp>
    </p:spTree>
    <p:extLst>
      <p:ext uri="{BB962C8B-B14F-4D97-AF65-F5344CB8AC3E}">
        <p14:creationId xmlns:p14="http://schemas.microsoft.com/office/powerpoint/2010/main" val="36666746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a:t>Sahaayak – BARC Documents</a:t>
            </a:r>
          </a:p>
        </p:txBody>
      </p:sp>
      <p:sp>
        <p:nvSpPr>
          <p:cNvPr id="7" name="Content Placeholder 2">
            <a:extLst>
              <a:ext uri="{FF2B5EF4-FFF2-40B4-BE49-F238E27FC236}">
                <a16:creationId xmlns:a16="http://schemas.microsoft.com/office/drawing/2014/main" id="{68A5FD2B-E3E5-1C2B-0151-21F216B14A33}"/>
              </a:ext>
            </a:extLst>
          </p:cNvPr>
          <p:cNvSpPr>
            <a:spLocks noGrp="1"/>
          </p:cNvSpPr>
          <p:nvPr>
            <p:ph sz="half" idx="4294967295"/>
          </p:nvPr>
        </p:nvSpPr>
        <p:spPr>
          <a:xfrm>
            <a:off x="628651" y="1369219"/>
            <a:ext cx="3686372" cy="3223260"/>
          </a:xfrm>
          <a:prstGeom prst="rect">
            <a:avLst/>
          </a:prstGeom>
          <a:noFill/>
        </p:spPr>
        <p:txBody>
          <a:bodyPr>
            <a:normAutofit fontScale="62500" lnSpcReduction="20000"/>
          </a:bodyPr>
          <a:lstStyle/>
          <a:p>
            <a:pPr marL="0" indent="0" algn="just">
              <a:lnSpc>
                <a:spcPct val="120000"/>
              </a:lnSpc>
              <a:spcBef>
                <a:spcPts val="400"/>
              </a:spcBef>
              <a:spcAft>
                <a:spcPts val="400"/>
              </a:spcAft>
              <a:buNone/>
            </a:pPr>
            <a:r>
              <a:rPr lang="en-IN" sz="1800" b="1" dirty="0">
                <a:solidFill>
                  <a:schemeClr val="accent5">
                    <a:lumMod val="50000"/>
                  </a:schemeClr>
                </a:solidFill>
              </a:rPr>
              <a:t>[INST]</a:t>
            </a:r>
          </a:p>
          <a:p>
            <a:pPr marL="0" indent="0" algn="just">
              <a:lnSpc>
                <a:spcPct val="120000"/>
              </a:lnSpc>
              <a:spcBef>
                <a:spcPts val="400"/>
              </a:spcBef>
              <a:spcAft>
                <a:spcPts val="400"/>
              </a:spcAft>
              <a:buNone/>
            </a:pPr>
            <a:r>
              <a:rPr lang="en-IN" sz="1800" b="1" dirty="0">
                <a:solidFill>
                  <a:schemeClr val="accent5">
                    <a:lumMod val="50000"/>
                  </a:schemeClr>
                </a:solidFill>
              </a:rPr>
              <a:t>&lt;&lt;SYS&gt;&gt; You are a helpful, respectful, and honest assistant. … If you don't know the answer to a question, please don't share false information. &lt;&lt;/SYS&gt;&gt;</a:t>
            </a:r>
          </a:p>
          <a:p>
            <a:pPr marL="0" indent="0" algn="just">
              <a:lnSpc>
                <a:spcPct val="120000"/>
              </a:lnSpc>
              <a:spcBef>
                <a:spcPts val="400"/>
              </a:spcBef>
              <a:spcAft>
                <a:spcPts val="400"/>
              </a:spcAft>
              <a:buNone/>
            </a:pPr>
            <a:r>
              <a:rPr lang="en-IN" sz="1800" b="1" dirty="0">
                <a:solidFill>
                  <a:schemeClr val="accent6">
                    <a:lumMod val="75000"/>
                  </a:schemeClr>
                </a:solidFill>
              </a:rPr>
              <a:t>CONTEXT:</a:t>
            </a:r>
          </a:p>
          <a:p>
            <a:pPr marL="0" indent="0" algn="just">
              <a:lnSpc>
                <a:spcPct val="120000"/>
              </a:lnSpc>
              <a:spcBef>
                <a:spcPts val="400"/>
              </a:spcBef>
              <a:spcAft>
                <a:spcPts val="400"/>
              </a:spcAft>
              <a:buNone/>
            </a:pPr>
            <a:r>
              <a:rPr lang="en-IN" sz="1800" b="1" dirty="0">
                <a:solidFill>
                  <a:schemeClr val="accent6">
                    <a:lumMod val="75000"/>
                  </a:schemeClr>
                </a:solidFill>
              </a:rPr>
              <a:t>Magnesium -18's Unique Decay Process: …</a:t>
            </a:r>
          </a:p>
          <a:p>
            <a:pPr marL="0" indent="0" algn="just">
              <a:lnSpc>
                <a:spcPct val="120000"/>
              </a:lnSpc>
              <a:spcBef>
                <a:spcPts val="400"/>
              </a:spcBef>
              <a:spcAft>
                <a:spcPts val="400"/>
              </a:spcAft>
              <a:buNone/>
            </a:pPr>
            <a:r>
              <a:rPr lang="en-IN" sz="1800" b="1" dirty="0">
                <a:solidFill>
                  <a:schemeClr val="accent6">
                    <a:lumMod val="75000"/>
                  </a:schemeClr>
                </a:solidFill>
              </a:rPr>
              <a:t>provides not only new academic insights but also practical solutions …</a:t>
            </a:r>
          </a:p>
          <a:p>
            <a:pPr marL="0" indent="0" algn="just">
              <a:lnSpc>
                <a:spcPct val="120000"/>
              </a:lnSpc>
              <a:spcBef>
                <a:spcPts val="400"/>
              </a:spcBef>
              <a:spcAft>
                <a:spcPts val="400"/>
              </a:spcAft>
              <a:buNone/>
            </a:pPr>
            <a:r>
              <a:rPr lang="en-IN" sz="1800" b="1" dirty="0">
                <a:solidFill>
                  <a:schemeClr val="accent6">
                    <a:lumMod val="75000"/>
                  </a:schemeClr>
                </a:solidFill>
              </a:rPr>
              <a:t>Collaboration Identifies Rare Nuclear Decay in Long -Lived …</a:t>
            </a:r>
          </a:p>
          <a:p>
            <a:pPr marL="0" indent="0" algn="just">
              <a:lnSpc>
                <a:spcPct val="120000"/>
              </a:lnSpc>
              <a:spcBef>
                <a:spcPts val="400"/>
              </a:spcBef>
              <a:spcAft>
                <a:spcPts val="400"/>
              </a:spcAft>
              <a:buNone/>
            </a:pPr>
            <a:r>
              <a:rPr lang="en-IN" sz="1800" b="1" dirty="0">
                <a:solidFill>
                  <a:schemeClr val="accent5">
                    <a:lumMod val="50000"/>
                  </a:schemeClr>
                </a:solidFill>
              </a:rPr>
              <a:t>Question: Describe decay process of Magnesium-18.</a:t>
            </a:r>
          </a:p>
          <a:p>
            <a:pPr marL="0" indent="0" algn="just">
              <a:lnSpc>
                <a:spcPct val="120000"/>
              </a:lnSpc>
              <a:spcBef>
                <a:spcPts val="400"/>
              </a:spcBef>
              <a:spcAft>
                <a:spcPts val="400"/>
              </a:spcAft>
              <a:buNone/>
            </a:pPr>
            <a:r>
              <a:rPr lang="en-IN" sz="1800" b="1" dirty="0">
                <a:solidFill>
                  <a:schemeClr val="accent5">
                    <a:lumMod val="50000"/>
                  </a:schemeClr>
                </a:solidFill>
              </a:rPr>
              <a:t>[/INST]</a:t>
            </a:r>
            <a:endParaRPr lang="en-US" sz="1800" b="1" dirty="0">
              <a:solidFill>
                <a:schemeClr val="accent5">
                  <a:lumMod val="50000"/>
                </a:schemeClr>
              </a:solidFill>
            </a:endParaRPr>
          </a:p>
        </p:txBody>
      </p:sp>
      <p:sp>
        <p:nvSpPr>
          <p:cNvPr id="9" name="TextBox 8"/>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 </a:t>
            </a:r>
            <a:r>
              <a:rPr lang="en-IN" b="1" dirty="0" err="1">
                <a:solidFill>
                  <a:schemeClr val="accent2">
                    <a:lumMod val="50000"/>
                  </a:schemeClr>
                </a:solidFill>
              </a:rPr>
              <a:t>TheBloke</a:t>
            </a:r>
            <a:r>
              <a:rPr lang="en-IN" b="1" dirty="0">
                <a:solidFill>
                  <a:schemeClr val="accent2">
                    <a:lumMod val="50000"/>
                  </a:schemeClr>
                </a:solidFill>
              </a:rPr>
              <a:t>/Llama-2-13B-chat-GPTQ</a:t>
            </a:r>
          </a:p>
        </p:txBody>
      </p:sp>
      <p:sp>
        <p:nvSpPr>
          <p:cNvPr id="10" name="Content Placeholder 3">
            <a:extLst>
              <a:ext uri="{FF2B5EF4-FFF2-40B4-BE49-F238E27FC236}">
                <a16:creationId xmlns:a16="http://schemas.microsoft.com/office/drawing/2014/main" id="{ACFBB810-3430-2C29-1AA0-9744AA0A1AA3}"/>
              </a:ext>
            </a:extLst>
          </p:cNvPr>
          <p:cNvSpPr>
            <a:spLocks noGrp="1"/>
          </p:cNvSpPr>
          <p:nvPr>
            <p:ph sz="half" idx="4294967295"/>
          </p:nvPr>
        </p:nvSpPr>
        <p:spPr>
          <a:xfrm>
            <a:off x="4610922" y="1362687"/>
            <a:ext cx="3909060" cy="3223260"/>
          </a:xfrm>
          <a:prstGeom prst="rect">
            <a:avLst/>
          </a:prstGeom>
          <a:noFill/>
        </p:spPr>
        <p:txBody>
          <a:bodyPr>
            <a:normAutofit fontScale="92500" lnSpcReduction="10000"/>
          </a:bodyPr>
          <a:lstStyle/>
          <a:p>
            <a:pPr marL="0" indent="0" algn="just">
              <a:lnSpc>
                <a:spcPct val="100000"/>
              </a:lnSpc>
              <a:spcBef>
                <a:spcPts val="300"/>
              </a:spcBef>
              <a:spcAft>
                <a:spcPts val="300"/>
              </a:spcAft>
              <a:buNone/>
            </a:pPr>
            <a:r>
              <a:rPr lang="en-IN" sz="1600" b="1" dirty="0">
                <a:solidFill>
                  <a:schemeClr val="accent4">
                    <a:lumMod val="50000"/>
                  </a:schemeClr>
                </a:solidFill>
              </a:rPr>
              <a:t>Sure! Based on the provided context, Magnesium-18 undergoes a unique multi-proton decay process, where it sequentially emits two proton pairs. …</a:t>
            </a:r>
          </a:p>
          <a:p>
            <a:pPr marL="0" indent="0" algn="just">
              <a:lnSpc>
                <a:spcPct val="100000"/>
              </a:lnSpc>
              <a:spcBef>
                <a:spcPts val="300"/>
              </a:spcBef>
              <a:spcAft>
                <a:spcPts val="300"/>
              </a:spcAft>
              <a:buNone/>
            </a:pPr>
            <a:r>
              <a:rPr lang="en-IN" sz="1600" b="1" dirty="0">
                <a:solidFill>
                  <a:schemeClr val="accent4">
                    <a:lumMod val="50000"/>
                  </a:schemeClr>
                </a:solidFill>
              </a:rPr>
              <a:t>This process differs from traditional radioactive decay and highlights a complex phenomenon in the quantum world. …</a:t>
            </a:r>
          </a:p>
          <a:p>
            <a:pPr marL="0" indent="0" algn="just">
              <a:lnSpc>
                <a:spcPct val="100000"/>
              </a:lnSpc>
              <a:spcBef>
                <a:spcPts val="300"/>
              </a:spcBef>
              <a:spcAft>
                <a:spcPts val="300"/>
              </a:spcAft>
              <a:buNone/>
            </a:pPr>
            <a:r>
              <a:rPr lang="en-IN" sz="1600" b="1" dirty="0">
                <a:solidFill>
                  <a:schemeClr val="accent4">
                    <a:lumMod val="50000"/>
                  </a:schemeClr>
                </a:solidFill>
              </a:rPr>
              <a:t>The study, published in the journal Nuclear Science and Techniques, provides …</a:t>
            </a:r>
          </a:p>
          <a:p>
            <a:pPr marL="0" indent="0" algn="just">
              <a:lnSpc>
                <a:spcPct val="100000"/>
              </a:lnSpc>
              <a:spcBef>
                <a:spcPts val="300"/>
              </a:spcBef>
              <a:spcAft>
                <a:spcPts val="300"/>
              </a:spcAft>
              <a:buNone/>
            </a:pPr>
            <a:r>
              <a:rPr lang="en-IN" sz="1600" b="1" dirty="0">
                <a:solidFill>
                  <a:schemeClr val="accent4">
                    <a:lumMod val="50000"/>
                  </a:schemeClr>
                </a:solidFill>
              </a:rPr>
              <a:t>To summarize, Magnesium-18 decays through a chain of events, starting with the emission of two proton pairs, followed by the decay of Neon -16, …</a:t>
            </a:r>
          </a:p>
        </p:txBody>
      </p:sp>
    </p:spTree>
    <p:extLst>
      <p:ext uri="{BB962C8B-B14F-4D97-AF65-F5344CB8AC3E}">
        <p14:creationId xmlns:p14="http://schemas.microsoft.com/office/powerpoint/2010/main" val="41461374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a:t>Sahaayak – BARC Documents</a:t>
            </a:r>
          </a:p>
        </p:txBody>
      </p:sp>
      <p:sp>
        <p:nvSpPr>
          <p:cNvPr id="7" name="Content Placeholder 2">
            <a:extLst>
              <a:ext uri="{FF2B5EF4-FFF2-40B4-BE49-F238E27FC236}">
                <a16:creationId xmlns:a16="http://schemas.microsoft.com/office/drawing/2014/main" id="{68A5FD2B-E3E5-1C2B-0151-21F216B14A33}"/>
              </a:ext>
            </a:extLst>
          </p:cNvPr>
          <p:cNvSpPr>
            <a:spLocks noGrp="1"/>
          </p:cNvSpPr>
          <p:nvPr>
            <p:ph sz="half" idx="4294967295"/>
          </p:nvPr>
        </p:nvSpPr>
        <p:spPr>
          <a:xfrm>
            <a:off x="628651" y="1369219"/>
            <a:ext cx="3686372" cy="3223260"/>
          </a:xfrm>
          <a:prstGeom prst="rect">
            <a:avLst/>
          </a:prstGeom>
          <a:noFill/>
        </p:spPr>
        <p:txBody>
          <a:bodyPr>
            <a:normAutofit/>
          </a:bodyPr>
          <a:lstStyle/>
          <a:p>
            <a:pPr marL="0" indent="0" algn="just">
              <a:lnSpc>
                <a:spcPct val="120000"/>
              </a:lnSpc>
              <a:spcBef>
                <a:spcPts val="400"/>
              </a:spcBef>
              <a:spcAft>
                <a:spcPts val="400"/>
              </a:spcAft>
              <a:buNone/>
            </a:pPr>
            <a:r>
              <a:rPr lang="en-IN" sz="1800" b="1" dirty="0">
                <a:solidFill>
                  <a:schemeClr val="accent5">
                    <a:lumMod val="50000"/>
                  </a:schemeClr>
                </a:solidFill>
              </a:rPr>
              <a:t>Q1. What is PWR?</a:t>
            </a:r>
          </a:p>
          <a:p>
            <a:pPr marL="0" indent="0" algn="just">
              <a:lnSpc>
                <a:spcPct val="120000"/>
              </a:lnSpc>
              <a:spcBef>
                <a:spcPts val="400"/>
              </a:spcBef>
              <a:spcAft>
                <a:spcPts val="400"/>
              </a:spcAft>
              <a:buNone/>
            </a:pPr>
            <a:r>
              <a:rPr lang="en-IN" sz="1400" b="1" dirty="0">
                <a:solidFill>
                  <a:schemeClr val="accent4">
                    <a:lumMod val="50000"/>
                  </a:schemeClr>
                </a:solidFill>
              </a:rPr>
              <a:t>Based on the context text provided, PWR stands for Pressurized Water Reactor. </a:t>
            </a:r>
          </a:p>
          <a:p>
            <a:pPr marL="0" indent="0" algn="just">
              <a:lnSpc>
                <a:spcPct val="120000"/>
              </a:lnSpc>
              <a:spcBef>
                <a:spcPts val="400"/>
              </a:spcBef>
              <a:spcAft>
                <a:spcPts val="400"/>
              </a:spcAft>
              <a:buNone/>
            </a:pPr>
            <a:endParaRPr lang="en-IN" sz="1400" b="1" dirty="0">
              <a:solidFill>
                <a:schemeClr val="accent4">
                  <a:lumMod val="50000"/>
                </a:schemeClr>
              </a:solidFill>
            </a:endParaRPr>
          </a:p>
          <a:p>
            <a:pPr marL="0" indent="0" algn="just">
              <a:lnSpc>
                <a:spcPct val="120000"/>
              </a:lnSpc>
              <a:spcBef>
                <a:spcPts val="400"/>
              </a:spcBef>
              <a:spcAft>
                <a:spcPts val="400"/>
              </a:spcAft>
              <a:buNone/>
            </a:pPr>
            <a:endParaRPr lang="en-IN" sz="1400" b="1" dirty="0">
              <a:solidFill>
                <a:schemeClr val="accent4">
                  <a:lumMod val="50000"/>
                </a:schemeClr>
              </a:solidFill>
            </a:endParaRPr>
          </a:p>
          <a:p>
            <a:pPr marL="0" indent="0" algn="just">
              <a:lnSpc>
                <a:spcPct val="120000"/>
              </a:lnSpc>
              <a:spcBef>
                <a:spcPts val="400"/>
              </a:spcBef>
              <a:spcAft>
                <a:spcPts val="400"/>
              </a:spcAft>
              <a:buNone/>
            </a:pPr>
            <a:r>
              <a:rPr lang="en-IN" sz="1800" b="1" dirty="0">
                <a:solidFill>
                  <a:schemeClr val="accent5">
                    <a:lumMod val="50000"/>
                  </a:schemeClr>
                </a:solidFill>
              </a:rPr>
              <a:t>Q2. What is PHWR?</a:t>
            </a:r>
          </a:p>
          <a:p>
            <a:pPr marL="0" indent="0" algn="just">
              <a:lnSpc>
                <a:spcPct val="120000"/>
              </a:lnSpc>
              <a:spcBef>
                <a:spcPts val="400"/>
              </a:spcBef>
              <a:spcAft>
                <a:spcPts val="400"/>
              </a:spcAft>
              <a:buNone/>
            </a:pPr>
            <a:r>
              <a:rPr lang="en-IN" sz="1400" b="1" dirty="0">
                <a:solidFill>
                  <a:schemeClr val="accent4">
                    <a:lumMod val="50000"/>
                  </a:schemeClr>
                </a:solidFill>
              </a:rPr>
              <a:t>Based on the context text provided, PHWR stands for Pressurized Heavy Water Reactor.</a:t>
            </a:r>
          </a:p>
          <a:p>
            <a:pPr marL="0" indent="0" algn="just">
              <a:lnSpc>
                <a:spcPct val="120000"/>
              </a:lnSpc>
              <a:spcBef>
                <a:spcPts val="400"/>
              </a:spcBef>
              <a:spcAft>
                <a:spcPts val="400"/>
              </a:spcAft>
              <a:buNone/>
            </a:pPr>
            <a:endParaRPr lang="en-IN" sz="1500" b="1" dirty="0">
              <a:solidFill>
                <a:schemeClr val="accent4">
                  <a:lumMod val="50000"/>
                </a:schemeClr>
              </a:solidFill>
            </a:endParaRPr>
          </a:p>
          <a:p>
            <a:pPr marL="0" indent="0" algn="just">
              <a:lnSpc>
                <a:spcPct val="120000"/>
              </a:lnSpc>
              <a:spcBef>
                <a:spcPts val="400"/>
              </a:spcBef>
              <a:spcAft>
                <a:spcPts val="400"/>
              </a:spcAft>
              <a:buNone/>
            </a:pPr>
            <a:endParaRPr lang="en-US" sz="1800" b="1" dirty="0">
              <a:solidFill>
                <a:schemeClr val="accent5">
                  <a:lumMod val="50000"/>
                </a:schemeClr>
              </a:solidFill>
            </a:endParaRPr>
          </a:p>
        </p:txBody>
      </p:sp>
      <p:sp>
        <p:nvSpPr>
          <p:cNvPr id="9" name="TextBox 8"/>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 </a:t>
            </a:r>
            <a:r>
              <a:rPr lang="en-IN" b="1" dirty="0" err="1">
                <a:solidFill>
                  <a:schemeClr val="accent2">
                    <a:lumMod val="50000"/>
                  </a:schemeClr>
                </a:solidFill>
              </a:rPr>
              <a:t>TheBloke</a:t>
            </a:r>
            <a:r>
              <a:rPr lang="en-IN" b="1" dirty="0">
                <a:solidFill>
                  <a:schemeClr val="accent2">
                    <a:lumMod val="50000"/>
                  </a:schemeClr>
                </a:solidFill>
              </a:rPr>
              <a:t>/Llama-2-13B-chat-GPTQ</a:t>
            </a:r>
          </a:p>
        </p:txBody>
      </p:sp>
      <p:sp>
        <p:nvSpPr>
          <p:cNvPr id="10" name="Content Placeholder 3">
            <a:extLst>
              <a:ext uri="{FF2B5EF4-FFF2-40B4-BE49-F238E27FC236}">
                <a16:creationId xmlns:a16="http://schemas.microsoft.com/office/drawing/2014/main" id="{ACFBB810-3430-2C29-1AA0-9744AA0A1AA3}"/>
              </a:ext>
            </a:extLst>
          </p:cNvPr>
          <p:cNvSpPr>
            <a:spLocks noGrp="1"/>
          </p:cNvSpPr>
          <p:nvPr>
            <p:ph sz="half" idx="4294967295"/>
          </p:nvPr>
        </p:nvSpPr>
        <p:spPr>
          <a:xfrm>
            <a:off x="4610922" y="1362687"/>
            <a:ext cx="3909060" cy="3223260"/>
          </a:xfrm>
          <a:prstGeom prst="rect">
            <a:avLst/>
          </a:prstGeom>
          <a:noFill/>
        </p:spPr>
        <p:txBody>
          <a:bodyPr>
            <a:normAutofit/>
          </a:bodyPr>
          <a:lstStyle/>
          <a:p>
            <a:pPr marL="0" indent="0" algn="just">
              <a:lnSpc>
                <a:spcPct val="120000"/>
              </a:lnSpc>
              <a:spcBef>
                <a:spcPts val="400"/>
              </a:spcBef>
              <a:spcAft>
                <a:spcPts val="400"/>
              </a:spcAft>
              <a:buNone/>
            </a:pPr>
            <a:r>
              <a:rPr lang="en-IN" sz="1800" b="1" dirty="0">
                <a:solidFill>
                  <a:schemeClr val="accent5">
                    <a:lumMod val="50000"/>
                  </a:schemeClr>
                </a:solidFill>
              </a:rPr>
              <a:t>Q3. What is AHWR?</a:t>
            </a:r>
          </a:p>
          <a:p>
            <a:pPr marL="0" indent="0" algn="just">
              <a:lnSpc>
                <a:spcPct val="120000"/>
              </a:lnSpc>
              <a:spcBef>
                <a:spcPts val="400"/>
              </a:spcBef>
              <a:spcAft>
                <a:spcPts val="400"/>
              </a:spcAft>
              <a:buNone/>
            </a:pPr>
            <a:r>
              <a:rPr lang="en-IN" sz="1400" b="1" dirty="0">
                <a:solidFill>
                  <a:schemeClr val="accent4">
                    <a:lumMod val="50000"/>
                  </a:schemeClr>
                </a:solidFill>
              </a:rPr>
              <a:t>Based on the context text provided, AHWR stands for Advanced Heavy Water Reactor.</a:t>
            </a:r>
          </a:p>
          <a:p>
            <a:pPr marL="0" indent="0" algn="just">
              <a:lnSpc>
                <a:spcPct val="120000"/>
              </a:lnSpc>
              <a:spcBef>
                <a:spcPts val="400"/>
              </a:spcBef>
              <a:spcAft>
                <a:spcPts val="400"/>
              </a:spcAft>
              <a:buNone/>
            </a:pPr>
            <a:endParaRPr lang="en-IN" sz="1400" b="1" dirty="0">
              <a:solidFill>
                <a:schemeClr val="accent4">
                  <a:lumMod val="50000"/>
                </a:schemeClr>
              </a:solidFill>
            </a:endParaRPr>
          </a:p>
          <a:p>
            <a:pPr marL="0" indent="0" algn="just">
              <a:lnSpc>
                <a:spcPct val="120000"/>
              </a:lnSpc>
              <a:spcBef>
                <a:spcPts val="400"/>
              </a:spcBef>
              <a:spcAft>
                <a:spcPts val="400"/>
              </a:spcAft>
              <a:buNone/>
            </a:pPr>
            <a:endParaRPr lang="en-IN" sz="1400" b="1" dirty="0">
              <a:solidFill>
                <a:schemeClr val="accent4">
                  <a:lumMod val="50000"/>
                </a:schemeClr>
              </a:solidFill>
            </a:endParaRPr>
          </a:p>
          <a:p>
            <a:pPr marL="0" indent="0" algn="just">
              <a:lnSpc>
                <a:spcPct val="120000"/>
              </a:lnSpc>
              <a:spcBef>
                <a:spcPts val="400"/>
              </a:spcBef>
              <a:spcAft>
                <a:spcPts val="400"/>
              </a:spcAft>
              <a:buNone/>
            </a:pPr>
            <a:r>
              <a:rPr lang="en-IN" sz="1800" b="1" dirty="0">
                <a:solidFill>
                  <a:schemeClr val="accent5">
                    <a:lumMod val="50000"/>
                  </a:schemeClr>
                </a:solidFill>
              </a:rPr>
              <a:t>Q4. What is MSBR?</a:t>
            </a:r>
          </a:p>
          <a:p>
            <a:pPr marL="0" indent="0" algn="just">
              <a:lnSpc>
                <a:spcPct val="120000"/>
              </a:lnSpc>
              <a:spcBef>
                <a:spcPts val="400"/>
              </a:spcBef>
              <a:spcAft>
                <a:spcPts val="400"/>
              </a:spcAft>
              <a:buNone/>
            </a:pPr>
            <a:r>
              <a:rPr lang="en-IN" sz="1400" b="1" dirty="0">
                <a:solidFill>
                  <a:schemeClr val="accent4">
                    <a:lumMod val="50000"/>
                  </a:schemeClr>
                </a:solidFill>
              </a:rPr>
              <a:t>Based on the context provided, MSBR stands for Molten Salt Breeder Reactor.</a:t>
            </a:r>
          </a:p>
        </p:txBody>
      </p:sp>
    </p:spTree>
    <p:extLst>
      <p:ext uri="{BB962C8B-B14F-4D97-AF65-F5344CB8AC3E}">
        <p14:creationId xmlns:p14="http://schemas.microsoft.com/office/powerpoint/2010/main" val="4146137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Introduction</a:t>
            </a:r>
          </a:p>
        </p:txBody>
      </p:sp>
      <p:sp>
        <p:nvSpPr>
          <p:cNvPr id="26"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marL="171450" lvl="1" indent="-171450"/>
            <a:r>
              <a:rPr lang="pt-BR" sz="2000" b="1" dirty="0"/>
              <a:t>OpenAI</a:t>
            </a:r>
          </a:p>
          <a:p>
            <a:pPr marL="514350" lvl="2" indent="-171450"/>
            <a:r>
              <a:rPr lang="pt-BR" sz="1900" dirty="0"/>
              <a:t>GPT 3.5, GPT 4</a:t>
            </a:r>
          </a:p>
          <a:p>
            <a:pPr marL="514350" lvl="2" indent="-171450"/>
            <a:r>
              <a:rPr lang="pt-BR" sz="1900" dirty="0"/>
              <a:t>GPT 4o, GPT o1</a:t>
            </a:r>
          </a:p>
          <a:p>
            <a:pPr marL="171450" lvl="1" indent="-171450"/>
            <a:r>
              <a:rPr lang="en-US" sz="2000" dirty="0"/>
              <a:t>Access – API</a:t>
            </a:r>
            <a:endParaRPr lang="pt-BR" sz="2000" dirty="0"/>
          </a:p>
          <a:p>
            <a:pPr marL="171450" lvl="1" indent="-171450"/>
            <a:r>
              <a:rPr lang="pt-BR" sz="2000" dirty="0"/>
              <a:t>Multimodal</a:t>
            </a:r>
          </a:p>
          <a:p>
            <a:pPr marL="514350" lvl="2" indent="-171450"/>
            <a:r>
              <a:rPr lang="pt-BR" sz="1900" dirty="0"/>
              <a:t>Text, Image</a:t>
            </a:r>
            <a:endParaRPr lang="en-US" sz="1900" dirty="0"/>
          </a:p>
        </p:txBody>
      </p:sp>
      <p:sp>
        <p:nvSpPr>
          <p:cNvPr id="7" name="Content Placeholder 2">
            <a:extLst>
              <a:ext uri="{FF2B5EF4-FFF2-40B4-BE49-F238E27FC236}">
                <a16:creationId xmlns:a16="http://schemas.microsoft.com/office/drawing/2014/main" id="{68A5FD2B-E3E5-1C2B-0151-21F216B14A33}"/>
              </a:ext>
            </a:extLst>
          </p:cNvPr>
          <p:cNvSpPr txBox="1">
            <a:spLocks/>
          </p:cNvSpPr>
          <p:nvPr/>
        </p:nvSpPr>
        <p:spPr>
          <a:xfrm>
            <a:off x="4810126" y="1369219"/>
            <a:ext cx="3686372" cy="3223260"/>
          </a:xfrm>
          <a:prstGeom prst="rect">
            <a:avLst/>
          </a:prstGeom>
          <a:noFill/>
        </p:spPr>
        <p:txBody>
          <a:bodyPr vert="horz" lIns="68580" tIns="34290" rIns="68580" bIns="34290" rtlCol="0">
            <a:normAutofit/>
          </a:bodyPr>
          <a:lstStyle/>
          <a:p>
            <a:pPr marL="171450" lvl="1" indent="-171450">
              <a:lnSpc>
                <a:spcPct val="90000"/>
              </a:lnSpc>
              <a:spcBef>
                <a:spcPts val="750"/>
              </a:spcBef>
              <a:spcAft>
                <a:spcPts val="600"/>
              </a:spcAft>
              <a:buClr>
                <a:schemeClr val="accent2"/>
              </a:buClr>
              <a:buFont typeface="Arial" panose="020B0604020202020204" pitchFamily="34" charset="0"/>
              <a:buChar char="•"/>
            </a:pPr>
            <a:r>
              <a:rPr lang="en-US" sz="2000" b="1" dirty="0"/>
              <a:t>Google</a:t>
            </a:r>
          </a:p>
          <a:p>
            <a:pPr marL="514350" lvl="2" indent="-171450">
              <a:lnSpc>
                <a:spcPct val="90000"/>
              </a:lnSpc>
              <a:spcBef>
                <a:spcPts val="750"/>
              </a:spcBef>
              <a:spcAft>
                <a:spcPts val="600"/>
              </a:spcAft>
              <a:buClr>
                <a:schemeClr val="accent2"/>
              </a:buClr>
              <a:buFont typeface="Arial" panose="020B0604020202020204" pitchFamily="34" charset="0"/>
              <a:buChar char="•"/>
            </a:pPr>
            <a:r>
              <a:rPr lang="en-US" sz="2000" dirty="0"/>
              <a:t>Gemini 1</a:t>
            </a:r>
          </a:p>
          <a:p>
            <a:pPr marL="514350" lvl="2" indent="-171450">
              <a:lnSpc>
                <a:spcPct val="90000"/>
              </a:lnSpc>
              <a:spcBef>
                <a:spcPts val="750"/>
              </a:spcBef>
              <a:spcAft>
                <a:spcPts val="600"/>
              </a:spcAft>
              <a:buClr>
                <a:schemeClr val="accent2"/>
              </a:buClr>
              <a:buFont typeface="Arial" panose="020B0604020202020204" pitchFamily="34" charset="0"/>
              <a:buChar char="•"/>
            </a:pPr>
            <a:r>
              <a:rPr lang="en-US" sz="2000" dirty="0"/>
              <a:t>Gemini 1.5</a:t>
            </a:r>
          </a:p>
          <a:p>
            <a:pPr marL="171450" lvl="1" indent="-171450">
              <a:lnSpc>
                <a:spcPct val="90000"/>
              </a:lnSpc>
              <a:spcBef>
                <a:spcPts val="750"/>
              </a:spcBef>
              <a:spcAft>
                <a:spcPts val="600"/>
              </a:spcAft>
              <a:buClr>
                <a:schemeClr val="accent2"/>
              </a:buClr>
              <a:buFont typeface="Arial" panose="020B0604020202020204" pitchFamily="34" charset="0"/>
              <a:buChar char="•"/>
            </a:pPr>
            <a:r>
              <a:rPr lang="en-US" sz="2000" dirty="0"/>
              <a:t>Access – API  </a:t>
            </a:r>
          </a:p>
          <a:p>
            <a:pPr marL="171450" lvl="1" indent="-171450">
              <a:lnSpc>
                <a:spcPct val="90000"/>
              </a:lnSpc>
              <a:spcBef>
                <a:spcPts val="750"/>
              </a:spcBef>
              <a:spcAft>
                <a:spcPts val="600"/>
              </a:spcAft>
              <a:buClr>
                <a:schemeClr val="accent2"/>
              </a:buClr>
              <a:buFont typeface="Arial" panose="020B0604020202020204" pitchFamily="34" charset="0"/>
              <a:buChar char="•"/>
            </a:pPr>
            <a:r>
              <a:rPr lang="pt-BR" sz="2000" dirty="0"/>
              <a:t>Multimodal</a:t>
            </a:r>
          </a:p>
          <a:p>
            <a:pPr marL="514350" lvl="2" indent="-171450">
              <a:lnSpc>
                <a:spcPct val="90000"/>
              </a:lnSpc>
              <a:spcBef>
                <a:spcPts val="750"/>
              </a:spcBef>
              <a:spcAft>
                <a:spcPts val="600"/>
              </a:spcAft>
              <a:buClr>
                <a:schemeClr val="accent2"/>
              </a:buClr>
              <a:buFont typeface="Arial" panose="020B0604020202020204" pitchFamily="34" charset="0"/>
              <a:buChar char="•"/>
            </a:pPr>
            <a:r>
              <a:rPr lang="pt-BR" sz="1900" dirty="0"/>
              <a:t>Text, Image</a:t>
            </a:r>
            <a:endParaRPr lang="en-US" sz="2000" dirty="0"/>
          </a:p>
          <a:p>
            <a:pPr marL="171450" lvl="1" indent="-171450">
              <a:lnSpc>
                <a:spcPct val="90000"/>
              </a:lnSpc>
              <a:spcBef>
                <a:spcPts val="750"/>
              </a:spcBef>
              <a:spcAft>
                <a:spcPts val="600"/>
              </a:spcAft>
              <a:buClr>
                <a:schemeClr val="accent2"/>
              </a:buClr>
              <a:buFont typeface="Arial" panose="020B0604020202020204" pitchFamily="34" charset="0"/>
              <a:buChar char="•"/>
            </a:pPr>
            <a:endParaRPr lang="en-US" sz="2000" dirty="0"/>
          </a:p>
          <a:p>
            <a:pPr marL="171450" lvl="1" indent="-171450">
              <a:lnSpc>
                <a:spcPct val="90000"/>
              </a:lnSpc>
              <a:spcBef>
                <a:spcPts val="750"/>
              </a:spcBef>
              <a:spcAft>
                <a:spcPts val="600"/>
              </a:spcAft>
              <a:buClr>
                <a:schemeClr val="accent2"/>
              </a:buClr>
              <a:buFont typeface="Arial" panose="020B0604020202020204" pitchFamily="34" charset="0"/>
              <a:buChar char="•"/>
            </a:pP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273724122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Pragya – Machine Learning Cluster</a:t>
            </a:r>
          </a:p>
        </p:txBody>
      </p:sp>
      <p:sp>
        <p:nvSpPr>
          <p:cNvPr id="5"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fontScale="92500" lnSpcReduction="20000"/>
          </a:bodyPr>
          <a:lstStyle/>
          <a:p>
            <a:pPr marL="171450" lvl="1">
              <a:spcBef>
                <a:spcPts val="750"/>
              </a:spcBef>
              <a:spcAft>
                <a:spcPts val="600"/>
              </a:spcAft>
              <a:buClr>
                <a:schemeClr val="accent2"/>
              </a:buClr>
            </a:pPr>
            <a:r>
              <a:rPr lang="en-IN" sz="2000" dirty="0"/>
              <a:t>12 workstations</a:t>
            </a:r>
          </a:p>
          <a:p>
            <a:pPr marL="171450" lvl="1">
              <a:spcBef>
                <a:spcPts val="750"/>
              </a:spcBef>
              <a:spcAft>
                <a:spcPts val="600"/>
              </a:spcAft>
              <a:buClr>
                <a:schemeClr val="accent2"/>
              </a:buClr>
            </a:pPr>
            <a:r>
              <a:rPr lang="en-IN" sz="2000" dirty="0"/>
              <a:t>Each workstation </a:t>
            </a:r>
          </a:p>
          <a:p>
            <a:pPr marL="514350" lvl="2">
              <a:spcBef>
                <a:spcPts val="750"/>
              </a:spcBef>
              <a:spcAft>
                <a:spcPts val="600"/>
              </a:spcAft>
              <a:buClr>
                <a:schemeClr val="accent2"/>
              </a:buClr>
            </a:pPr>
            <a:r>
              <a:rPr lang="en-IN" sz="1700" dirty="0"/>
              <a:t>Dual AMD EPYC Processors – 48 cores</a:t>
            </a:r>
          </a:p>
          <a:p>
            <a:pPr marL="514350" lvl="2">
              <a:spcBef>
                <a:spcPts val="750"/>
              </a:spcBef>
              <a:spcAft>
                <a:spcPts val="600"/>
              </a:spcAft>
              <a:buClr>
                <a:schemeClr val="accent2"/>
              </a:buClr>
            </a:pPr>
            <a:r>
              <a:rPr lang="en-IN" sz="1700" dirty="0"/>
              <a:t>4 NVIDIA A100 GPUs</a:t>
            </a:r>
          </a:p>
          <a:p>
            <a:pPr marL="514350" lvl="2">
              <a:spcBef>
                <a:spcPts val="750"/>
              </a:spcBef>
              <a:spcAft>
                <a:spcPts val="600"/>
              </a:spcAft>
              <a:buClr>
                <a:schemeClr val="accent2"/>
              </a:buClr>
            </a:pPr>
            <a:r>
              <a:rPr lang="en-IN" sz="1700" dirty="0"/>
              <a:t>6400GB </a:t>
            </a:r>
            <a:r>
              <a:rPr lang="en-IN" sz="1700" dirty="0" err="1"/>
              <a:t>NVMe</a:t>
            </a:r>
            <a:r>
              <a:rPr lang="en-IN" sz="1700" dirty="0"/>
              <a:t> SSD storage</a:t>
            </a:r>
          </a:p>
          <a:p>
            <a:pPr marL="514350" lvl="2">
              <a:spcBef>
                <a:spcPts val="750"/>
              </a:spcBef>
              <a:spcAft>
                <a:spcPts val="600"/>
              </a:spcAft>
              <a:buClr>
                <a:schemeClr val="accent2"/>
              </a:buClr>
            </a:pPr>
            <a:r>
              <a:rPr lang="en-IN" sz="1700" dirty="0"/>
              <a:t>1TB Memory</a:t>
            </a:r>
          </a:p>
          <a:p>
            <a:pPr marL="171450" lvl="1">
              <a:spcBef>
                <a:spcPts val="750"/>
              </a:spcBef>
              <a:spcAft>
                <a:spcPts val="600"/>
              </a:spcAft>
              <a:buClr>
                <a:schemeClr val="accent2"/>
              </a:buClr>
            </a:pPr>
            <a:r>
              <a:rPr lang="en-IN" sz="1700" dirty="0"/>
              <a:t>NVIDIA A100 GPU</a:t>
            </a:r>
          </a:p>
          <a:p>
            <a:pPr marL="514350" lvl="2">
              <a:spcBef>
                <a:spcPts val="750"/>
              </a:spcBef>
              <a:spcAft>
                <a:spcPts val="600"/>
              </a:spcAft>
              <a:buClr>
                <a:schemeClr val="accent2"/>
              </a:buClr>
            </a:pPr>
            <a:r>
              <a:rPr lang="en-US" sz="1700" dirty="0"/>
              <a:t>6912 CUDA cores</a:t>
            </a:r>
          </a:p>
          <a:p>
            <a:pPr marL="514350" lvl="2">
              <a:spcBef>
                <a:spcPts val="750"/>
              </a:spcBef>
              <a:spcAft>
                <a:spcPts val="600"/>
              </a:spcAft>
              <a:buClr>
                <a:schemeClr val="accent2"/>
              </a:buClr>
            </a:pPr>
            <a:r>
              <a:rPr lang="en-IN" sz="1700" dirty="0"/>
              <a:t>80 GB memory</a:t>
            </a:r>
            <a:endParaRPr lang="en-US" sz="1700" dirty="0"/>
          </a:p>
        </p:txBody>
      </p:sp>
    </p:spTree>
    <p:extLst>
      <p:ext uri="{BB962C8B-B14F-4D97-AF65-F5344CB8AC3E}">
        <p14:creationId xmlns:p14="http://schemas.microsoft.com/office/powerpoint/2010/main" val="303290201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628650" y="228602"/>
            <a:ext cx="7886700" cy="1104731"/>
          </a:xfrm>
          <a:noFill/>
        </p:spPr>
        <p:txBody>
          <a:bodyPr anchor="ctr"/>
          <a:lstStyle/>
          <a:p>
            <a:r>
              <a:rPr lang="en-US" dirty="0"/>
              <a:t>Falcon 180B On Pragya</a:t>
            </a:r>
          </a:p>
        </p:txBody>
      </p:sp>
      <p:sp>
        <p:nvSpPr>
          <p:cNvPr id="41"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fontScale="92500" lnSpcReduction="20000"/>
          </a:bodyPr>
          <a:lstStyle/>
          <a:p>
            <a:pPr marL="171450" lvl="1">
              <a:spcBef>
                <a:spcPts val="750"/>
              </a:spcBef>
              <a:spcAft>
                <a:spcPts val="600"/>
              </a:spcAft>
              <a:buClr>
                <a:schemeClr val="accent2"/>
              </a:buClr>
            </a:pPr>
            <a:r>
              <a:rPr lang="en-IN" sz="2000" dirty="0"/>
              <a:t>Falcon 180B Chat GPTQ</a:t>
            </a:r>
          </a:p>
          <a:p>
            <a:pPr marL="514350" lvl="2">
              <a:spcBef>
                <a:spcPts val="750"/>
              </a:spcBef>
              <a:spcAft>
                <a:spcPts val="600"/>
              </a:spcAft>
              <a:buClr>
                <a:schemeClr val="accent2"/>
              </a:buClr>
            </a:pPr>
            <a:r>
              <a:rPr lang="en-IN" sz="1700" dirty="0"/>
              <a:t>180 Billion parameters</a:t>
            </a:r>
          </a:p>
          <a:p>
            <a:pPr marL="514350" lvl="2">
              <a:spcBef>
                <a:spcPts val="750"/>
              </a:spcBef>
              <a:spcAft>
                <a:spcPts val="600"/>
              </a:spcAft>
              <a:buClr>
                <a:schemeClr val="accent2"/>
              </a:buClr>
            </a:pPr>
            <a:r>
              <a:rPr lang="en-IN" sz="1700" dirty="0"/>
              <a:t>Instruction fine-tuned model </a:t>
            </a:r>
            <a:endParaRPr lang="en-IN" sz="2000" dirty="0"/>
          </a:p>
          <a:p>
            <a:pPr marL="171450" lvl="1">
              <a:spcBef>
                <a:spcPts val="750"/>
              </a:spcBef>
              <a:spcAft>
                <a:spcPts val="600"/>
              </a:spcAft>
              <a:buClr>
                <a:schemeClr val="accent2"/>
              </a:buClr>
            </a:pPr>
            <a:r>
              <a:rPr lang="en-IN" sz="2000" dirty="0"/>
              <a:t>Model compression</a:t>
            </a:r>
          </a:p>
          <a:p>
            <a:pPr marL="514350" lvl="2">
              <a:spcBef>
                <a:spcPts val="750"/>
              </a:spcBef>
              <a:spcAft>
                <a:spcPts val="600"/>
              </a:spcAft>
              <a:buClr>
                <a:schemeClr val="accent2"/>
              </a:buClr>
            </a:pPr>
            <a:r>
              <a:rPr lang="en-US" sz="1700" dirty="0"/>
              <a:t>180B </a:t>
            </a:r>
            <a:r>
              <a:rPr lang="en-IN" sz="1700" dirty="0"/>
              <a:t>parameters – 16 bit float – 360 GB memory</a:t>
            </a:r>
            <a:endParaRPr lang="en-US" sz="1700" dirty="0"/>
          </a:p>
          <a:p>
            <a:pPr marL="514350" lvl="2">
              <a:spcBef>
                <a:spcPts val="750"/>
              </a:spcBef>
              <a:spcAft>
                <a:spcPts val="600"/>
              </a:spcAft>
              <a:buClr>
                <a:schemeClr val="accent2"/>
              </a:buClr>
            </a:pPr>
            <a:r>
              <a:rPr lang="en-US" sz="1700" dirty="0"/>
              <a:t>180B </a:t>
            </a:r>
            <a:r>
              <a:rPr lang="en-IN" sz="1700" dirty="0"/>
              <a:t>parameters – </a:t>
            </a:r>
            <a:r>
              <a:rPr lang="en-US" sz="1700" dirty="0"/>
              <a:t>4 bit precision – ~94 GB memory</a:t>
            </a:r>
          </a:p>
          <a:p>
            <a:pPr marL="171450" lvl="1">
              <a:spcBef>
                <a:spcPts val="750"/>
              </a:spcBef>
              <a:spcAft>
                <a:spcPts val="600"/>
              </a:spcAft>
              <a:buClr>
                <a:schemeClr val="accent2"/>
              </a:buClr>
            </a:pPr>
            <a:r>
              <a:rPr lang="en-US" sz="2000" dirty="0"/>
              <a:t>Model parallelization</a:t>
            </a:r>
          </a:p>
          <a:p>
            <a:pPr marL="514350" lvl="2">
              <a:spcBef>
                <a:spcPts val="750"/>
              </a:spcBef>
              <a:spcAft>
                <a:spcPts val="600"/>
              </a:spcAft>
              <a:buClr>
                <a:schemeClr val="accent2"/>
              </a:buClr>
            </a:pPr>
            <a:r>
              <a:rPr lang="en-IN" sz="1700" dirty="0"/>
              <a:t>Divide model among multiple GPUs</a:t>
            </a:r>
          </a:p>
          <a:p>
            <a:pPr marL="514350" lvl="2">
              <a:spcBef>
                <a:spcPts val="750"/>
              </a:spcBef>
              <a:spcAft>
                <a:spcPts val="600"/>
              </a:spcAft>
              <a:buClr>
                <a:schemeClr val="accent2"/>
              </a:buClr>
            </a:pPr>
            <a:r>
              <a:rPr lang="en-IN" sz="1700" dirty="0"/>
              <a:t>~24 GB – 4 A100 GPUs – ~94 GB / 4 GPUs</a:t>
            </a:r>
            <a:endParaRPr lang="en-US" sz="1700" dirty="0"/>
          </a:p>
        </p:txBody>
      </p:sp>
    </p:spTree>
    <p:extLst>
      <p:ext uri="{BB962C8B-B14F-4D97-AF65-F5344CB8AC3E}">
        <p14:creationId xmlns:p14="http://schemas.microsoft.com/office/powerpoint/2010/main" val="3519397257"/>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a:t>Code Generation</a:t>
            </a:r>
          </a:p>
        </p:txBody>
      </p:sp>
      <p:sp>
        <p:nvSpPr>
          <p:cNvPr id="7" name="Content Placeholder 2">
            <a:extLst>
              <a:ext uri="{FF2B5EF4-FFF2-40B4-BE49-F238E27FC236}">
                <a16:creationId xmlns:a16="http://schemas.microsoft.com/office/drawing/2014/main" id="{68A5FD2B-E3E5-1C2B-0151-21F216B14A33}"/>
              </a:ext>
            </a:extLst>
          </p:cNvPr>
          <p:cNvSpPr>
            <a:spLocks noGrp="1"/>
          </p:cNvSpPr>
          <p:nvPr>
            <p:ph sz="half" idx="4294967295"/>
          </p:nvPr>
        </p:nvSpPr>
        <p:spPr>
          <a:xfrm>
            <a:off x="628651" y="1369219"/>
            <a:ext cx="3686372" cy="3223260"/>
          </a:xfrm>
          <a:prstGeom prst="rect">
            <a:avLst/>
          </a:prstGeom>
          <a:noFill/>
        </p:spPr>
        <p:txBody>
          <a:bodyPr>
            <a:normAutofit/>
          </a:bodyPr>
          <a:lstStyle/>
          <a:p>
            <a:pPr marL="0" indent="0" algn="just">
              <a:spcAft>
                <a:spcPts val="600"/>
              </a:spcAft>
              <a:buNone/>
            </a:pPr>
            <a:r>
              <a:rPr lang="en-IN" sz="1800" b="1" dirty="0">
                <a:solidFill>
                  <a:schemeClr val="accent5">
                    <a:lumMod val="50000"/>
                  </a:schemeClr>
                </a:solidFill>
              </a:rPr>
              <a:t>Write Python function to find a factorial of an input number.</a:t>
            </a:r>
          </a:p>
          <a:p>
            <a:pPr algn="just"/>
            <a:endParaRPr lang="en-US" sz="1800" dirty="0">
              <a:solidFill>
                <a:schemeClr val="accent5">
                  <a:lumMod val="50000"/>
                </a:schemeClr>
              </a:solidFill>
            </a:endParaRPr>
          </a:p>
        </p:txBody>
      </p:sp>
      <p:sp>
        <p:nvSpPr>
          <p:cNvPr id="9" name="TextBox 8"/>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
        <p:nvSpPr>
          <p:cNvPr id="10" name="Content Placeholder 3">
            <a:extLst>
              <a:ext uri="{FF2B5EF4-FFF2-40B4-BE49-F238E27FC236}">
                <a16:creationId xmlns:a16="http://schemas.microsoft.com/office/drawing/2014/main" id="{ACFBB810-3430-2C29-1AA0-9744AA0A1AA3}"/>
              </a:ext>
            </a:extLst>
          </p:cNvPr>
          <p:cNvSpPr>
            <a:spLocks noGrp="1"/>
          </p:cNvSpPr>
          <p:nvPr>
            <p:ph sz="half" idx="4294967295"/>
          </p:nvPr>
        </p:nvSpPr>
        <p:spPr>
          <a:xfrm>
            <a:off x="4610922" y="1362687"/>
            <a:ext cx="3909060" cy="3223260"/>
          </a:xfrm>
          <a:prstGeom prst="rect">
            <a:avLst/>
          </a:prstGeom>
          <a:noFill/>
        </p:spPr>
        <p:txBody>
          <a:bodyPr>
            <a:normAutofit/>
          </a:bodyPr>
          <a:lstStyle/>
          <a:p>
            <a:pPr marL="0" indent="0" algn="just">
              <a:lnSpc>
                <a:spcPct val="100000"/>
              </a:lnSpc>
              <a:spcBef>
                <a:spcPts val="300"/>
              </a:spcBef>
              <a:spcAft>
                <a:spcPts val="300"/>
              </a:spcAft>
              <a:buNone/>
            </a:pPr>
            <a:r>
              <a:rPr lang="en-IN" sz="1600" b="1" dirty="0">
                <a:solidFill>
                  <a:schemeClr val="accent4">
                    <a:lumMod val="50000"/>
                  </a:schemeClr>
                </a:solidFill>
              </a:rPr>
              <a:t>def factorial(n):</a:t>
            </a:r>
          </a:p>
          <a:p>
            <a:pPr marL="0" indent="0" algn="just">
              <a:lnSpc>
                <a:spcPct val="100000"/>
              </a:lnSpc>
              <a:spcBef>
                <a:spcPts val="300"/>
              </a:spcBef>
              <a:spcAft>
                <a:spcPts val="300"/>
              </a:spcAft>
              <a:buNone/>
            </a:pPr>
            <a:r>
              <a:rPr lang="en-IN" sz="1600" b="1" dirty="0">
                <a:solidFill>
                  <a:schemeClr val="accent4">
                    <a:lumMod val="50000"/>
                  </a:schemeClr>
                </a:solidFill>
              </a:rPr>
              <a:t>    if n &lt; 0:</a:t>
            </a:r>
          </a:p>
          <a:p>
            <a:pPr marL="0" indent="0" algn="just">
              <a:lnSpc>
                <a:spcPct val="100000"/>
              </a:lnSpc>
              <a:spcBef>
                <a:spcPts val="300"/>
              </a:spcBef>
              <a:spcAft>
                <a:spcPts val="300"/>
              </a:spcAft>
              <a:buNone/>
            </a:pPr>
            <a:r>
              <a:rPr lang="en-IN" sz="1600" b="1" dirty="0">
                <a:solidFill>
                  <a:schemeClr val="accent4">
                    <a:lumMod val="50000"/>
                  </a:schemeClr>
                </a:solidFill>
              </a:rPr>
              <a:t>        raise </a:t>
            </a:r>
            <a:r>
              <a:rPr lang="en-IN" sz="1600" b="1" dirty="0" err="1">
                <a:solidFill>
                  <a:schemeClr val="accent4">
                    <a:lumMod val="50000"/>
                  </a:schemeClr>
                </a:solidFill>
              </a:rPr>
              <a:t>ValueError</a:t>
            </a:r>
            <a:r>
              <a:rPr lang="en-IN" sz="1600" b="1" dirty="0">
                <a:solidFill>
                  <a:schemeClr val="accent4">
                    <a:lumMod val="50000"/>
                  </a:schemeClr>
                </a:solidFill>
              </a:rPr>
              <a:t>("Factorial is not defined for negative numbers")</a:t>
            </a:r>
          </a:p>
          <a:p>
            <a:pPr marL="0" indent="0" algn="just">
              <a:lnSpc>
                <a:spcPct val="100000"/>
              </a:lnSpc>
              <a:spcBef>
                <a:spcPts val="300"/>
              </a:spcBef>
              <a:spcAft>
                <a:spcPts val="300"/>
              </a:spcAft>
              <a:buNone/>
            </a:pPr>
            <a:r>
              <a:rPr lang="en-IN" sz="1600" b="1" dirty="0">
                <a:solidFill>
                  <a:schemeClr val="accent4">
                    <a:lumMod val="50000"/>
                  </a:schemeClr>
                </a:solidFill>
              </a:rPr>
              <a:t>    </a:t>
            </a:r>
            <a:r>
              <a:rPr lang="en-IN" sz="1600" b="1" dirty="0" err="1">
                <a:solidFill>
                  <a:schemeClr val="accent4">
                    <a:lumMod val="50000"/>
                  </a:schemeClr>
                </a:solidFill>
              </a:rPr>
              <a:t>elif</a:t>
            </a:r>
            <a:r>
              <a:rPr lang="en-IN" sz="1600" b="1" dirty="0">
                <a:solidFill>
                  <a:schemeClr val="accent4">
                    <a:lumMod val="50000"/>
                  </a:schemeClr>
                </a:solidFill>
              </a:rPr>
              <a:t> n == 0 or n == 1:</a:t>
            </a:r>
          </a:p>
          <a:p>
            <a:pPr marL="0" indent="0" algn="just">
              <a:lnSpc>
                <a:spcPct val="100000"/>
              </a:lnSpc>
              <a:spcBef>
                <a:spcPts val="300"/>
              </a:spcBef>
              <a:spcAft>
                <a:spcPts val="300"/>
              </a:spcAft>
              <a:buNone/>
            </a:pPr>
            <a:r>
              <a:rPr lang="en-IN" sz="1600" b="1" dirty="0">
                <a:solidFill>
                  <a:schemeClr val="accent4">
                    <a:lumMod val="50000"/>
                  </a:schemeClr>
                </a:solidFill>
              </a:rPr>
              <a:t>        return 1</a:t>
            </a:r>
          </a:p>
          <a:p>
            <a:pPr marL="0" indent="0" algn="just">
              <a:lnSpc>
                <a:spcPct val="100000"/>
              </a:lnSpc>
              <a:spcBef>
                <a:spcPts val="300"/>
              </a:spcBef>
              <a:spcAft>
                <a:spcPts val="300"/>
              </a:spcAft>
              <a:buNone/>
            </a:pPr>
            <a:r>
              <a:rPr lang="en-IN" sz="1600" b="1" dirty="0">
                <a:solidFill>
                  <a:schemeClr val="accent4">
                    <a:lumMod val="50000"/>
                  </a:schemeClr>
                </a:solidFill>
              </a:rPr>
              <a:t>    else:</a:t>
            </a:r>
          </a:p>
          <a:p>
            <a:pPr marL="0" indent="0" algn="just">
              <a:lnSpc>
                <a:spcPct val="100000"/>
              </a:lnSpc>
              <a:spcBef>
                <a:spcPts val="300"/>
              </a:spcBef>
              <a:spcAft>
                <a:spcPts val="300"/>
              </a:spcAft>
              <a:buNone/>
            </a:pPr>
            <a:r>
              <a:rPr lang="en-IN" sz="1600" b="1" dirty="0">
                <a:solidFill>
                  <a:schemeClr val="accent4">
                    <a:lumMod val="50000"/>
                  </a:schemeClr>
                </a:solidFill>
              </a:rPr>
              <a:t>        return n * factorial(n-1)</a:t>
            </a:r>
            <a:endParaRPr lang="en-US" sz="1600" b="1" dirty="0">
              <a:solidFill>
                <a:schemeClr val="accent4">
                  <a:lumMod val="50000"/>
                </a:schemeClr>
              </a:solidFill>
            </a:endParaRPr>
          </a:p>
        </p:txBody>
      </p:sp>
    </p:spTree>
    <p:extLst>
      <p:ext uri="{BB962C8B-B14F-4D97-AF65-F5344CB8AC3E}">
        <p14:creationId xmlns:p14="http://schemas.microsoft.com/office/powerpoint/2010/main" val="41461374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a:t>Code Generation</a:t>
            </a:r>
          </a:p>
        </p:txBody>
      </p:sp>
      <p:sp>
        <p:nvSpPr>
          <p:cNvPr id="7" name="Content Placeholder 2">
            <a:extLst>
              <a:ext uri="{FF2B5EF4-FFF2-40B4-BE49-F238E27FC236}">
                <a16:creationId xmlns:a16="http://schemas.microsoft.com/office/drawing/2014/main" id="{68A5FD2B-E3E5-1C2B-0151-21F216B14A33}"/>
              </a:ext>
            </a:extLst>
          </p:cNvPr>
          <p:cNvSpPr>
            <a:spLocks noGrp="1"/>
          </p:cNvSpPr>
          <p:nvPr>
            <p:ph sz="half" idx="4294967295"/>
          </p:nvPr>
        </p:nvSpPr>
        <p:spPr>
          <a:xfrm>
            <a:off x="628651" y="1369219"/>
            <a:ext cx="3686372" cy="3223260"/>
          </a:xfrm>
          <a:prstGeom prst="rect">
            <a:avLst/>
          </a:prstGeom>
          <a:noFill/>
        </p:spPr>
        <p:txBody>
          <a:bodyPr>
            <a:normAutofit/>
          </a:bodyPr>
          <a:lstStyle/>
          <a:p>
            <a:pPr marL="0" indent="0" algn="just">
              <a:spcAft>
                <a:spcPts val="600"/>
              </a:spcAft>
              <a:buNone/>
            </a:pPr>
            <a:r>
              <a:rPr lang="en-IN" sz="1800" b="1" dirty="0">
                <a:solidFill>
                  <a:schemeClr val="accent5">
                    <a:lumMod val="50000"/>
                  </a:schemeClr>
                </a:solidFill>
              </a:rPr>
              <a:t>Correct following Python code.</a:t>
            </a:r>
          </a:p>
          <a:p>
            <a:pPr marL="0" indent="0" algn="just">
              <a:spcBef>
                <a:spcPts val="300"/>
              </a:spcBef>
              <a:spcAft>
                <a:spcPts val="300"/>
              </a:spcAft>
              <a:buNone/>
            </a:pPr>
            <a:r>
              <a:rPr lang="en-IN" sz="1800" dirty="0">
                <a:solidFill>
                  <a:schemeClr val="accent6">
                    <a:lumMod val="75000"/>
                  </a:schemeClr>
                </a:solidFill>
              </a:rPr>
              <a:t>def factorial(n):</a:t>
            </a:r>
          </a:p>
          <a:p>
            <a:pPr marL="0" indent="0" algn="just">
              <a:spcBef>
                <a:spcPts val="300"/>
              </a:spcBef>
              <a:spcAft>
                <a:spcPts val="300"/>
              </a:spcAft>
              <a:buNone/>
            </a:pPr>
            <a:r>
              <a:rPr lang="en-IN" sz="1800" dirty="0">
                <a:solidFill>
                  <a:schemeClr val="accent6">
                    <a:lumMod val="75000"/>
                  </a:schemeClr>
                </a:solidFill>
              </a:rPr>
              <a:t>    if n == 0 or n == 1:</a:t>
            </a:r>
          </a:p>
          <a:p>
            <a:pPr marL="0" indent="0" algn="just">
              <a:spcBef>
                <a:spcPts val="300"/>
              </a:spcBef>
              <a:spcAft>
                <a:spcPts val="300"/>
              </a:spcAft>
              <a:buNone/>
            </a:pPr>
            <a:r>
              <a:rPr lang="en-IN" sz="1800" dirty="0">
                <a:solidFill>
                  <a:schemeClr val="accent6">
                    <a:lumMod val="75000"/>
                  </a:schemeClr>
                </a:solidFill>
              </a:rPr>
              <a:t>        return 1</a:t>
            </a:r>
          </a:p>
          <a:p>
            <a:pPr marL="0" indent="0" algn="just">
              <a:spcBef>
                <a:spcPts val="300"/>
              </a:spcBef>
              <a:spcAft>
                <a:spcPts val="300"/>
              </a:spcAft>
              <a:buNone/>
            </a:pPr>
            <a:r>
              <a:rPr lang="en-IN" sz="1800" dirty="0">
                <a:solidFill>
                  <a:schemeClr val="accent6">
                    <a:lumMod val="75000"/>
                  </a:schemeClr>
                </a:solidFill>
              </a:rPr>
              <a:t>    else:</a:t>
            </a:r>
          </a:p>
          <a:p>
            <a:pPr marL="0" indent="0" algn="just">
              <a:spcBef>
                <a:spcPts val="300"/>
              </a:spcBef>
              <a:spcAft>
                <a:spcPts val="300"/>
              </a:spcAft>
              <a:buNone/>
            </a:pPr>
            <a:r>
              <a:rPr lang="en-IN" sz="1800" dirty="0">
                <a:solidFill>
                  <a:schemeClr val="accent6">
                    <a:lumMod val="75000"/>
                  </a:schemeClr>
                </a:solidFill>
              </a:rPr>
              <a:t>        result = 1</a:t>
            </a:r>
          </a:p>
          <a:p>
            <a:pPr marL="0" indent="0" algn="just">
              <a:spcBef>
                <a:spcPts val="300"/>
              </a:spcBef>
              <a:spcAft>
                <a:spcPts val="300"/>
              </a:spcAft>
              <a:buNone/>
            </a:pPr>
            <a:r>
              <a:rPr lang="en-IN" sz="1800" dirty="0">
                <a:solidFill>
                  <a:schemeClr val="accent6">
                    <a:lumMod val="75000"/>
                  </a:schemeClr>
                </a:solidFill>
              </a:rPr>
              <a:t>        for </a:t>
            </a:r>
            <a:r>
              <a:rPr lang="en-IN" sz="1800" dirty="0" err="1">
                <a:solidFill>
                  <a:schemeClr val="accent6">
                    <a:lumMod val="75000"/>
                  </a:schemeClr>
                </a:solidFill>
              </a:rPr>
              <a:t>i</a:t>
            </a:r>
            <a:r>
              <a:rPr lang="en-IN" sz="1800" dirty="0">
                <a:solidFill>
                  <a:schemeClr val="accent6">
                    <a:lumMod val="75000"/>
                  </a:schemeClr>
                </a:solidFill>
              </a:rPr>
              <a:t> in range(2, n + 1):</a:t>
            </a:r>
          </a:p>
          <a:p>
            <a:pPr marL="0" indent="0" algn="just">
              <a:spcBef>
                <a:spcPts val="300"/>
              </a:spcBef>
              <a:spcAft>
                <a:spcPts val="300"/>
              </a:spcAft>
              <a:buNone/>
            </a:pPr>
            <a:r>
              <a:rPr lang="en-IN" sz="1800" dirty="0">
                <a:solidFill>
                  <a:schemeClr val="accent6">
                    <a:lumMod val="75000"/>
                  </a:schemeClr>
                </a:solidFill>
              </a:rPr>
              <a:t>            result *= </a:t>
            </a:r>
            <a:r>
              <a:rPr lang="en-IN" sz="1800" dirty="0" err="1">
                <a:solidFill>
                  <a:schemeClr val="accent6">
                    <a:lumMod val="75000"/>
                  </a:schemeClr>
                </a:solidFill>
              </a:rPr>
              <a:t>i</a:t>
            </a:r>
            <a:endParaRPr lang="en-IN" sz="1800" dirty="0">
              <a:solidFill>
                <a:schemeClr val="accent6">
                  <a:lumMod val="75000"/>
                </a:schemeClr>
              </a:solidFill>
            </a:endParaRPr>
          </a:p>
          <a:p>
            <a:pPr marL="0" indent="0" algn="just">
              <a:spcBef>
                <a:spcPts val="300"/>
              </a:spcBef>
              <a:spcAft>
                <a:spcPts val="300"/>
              </a:spcAft>
              <a:buNone/>
            </a:pPr>
            <a:r>
              <a:rPr lang="en-IN" sz="1800" dirty="0">
                <a:solidFill>
                  <a:schemeClr val="accent6">
                    <a:lumMod val="75000"/>
                  </a:schemeClr>
                </a:solidFill>
              </a:rPr>
              <a:t>        return result</a:t>
            </a:r>
          </a:p>
          <a:p>
            <a:pPr algn="just"/>
            <a:endParaRPr lang="en-US" sz="1800" dirty="0">
              <a:solidFill>
                <a:schemeClr val="accent5">
                  <a:lumMod val="50000"/>
                </a:schemeClr>
              </a:solidFill>
            </a:endParaRPr>
          </a:p>
        </p:txBody>
      </p:sp>
      <p:sp>
        <p:nvSpPr>
          <p:cNvPr id="9" name="TextBox 8"/>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
        <p:nvSpPr>
          <p:cNvPr id="10" name="Content Placeholder 3">
            <a:extLst>
              <a:ext uri="{FF2B5EF4-FFF2-40B4-BE49-F238E27FC236}">
                <a16:creationId xmlns:a16="http://schemas.microsoft.com/office/drawing/2014/main" id="{ACFBB810-3430-2C29-1AA0-9744AA0A1AA3}"/>
              </a:ext>
            </a:extLst>
          </p:cNvPr>
          <p:cNvSpPr>
            <a:spLocks noGrp="1"/>
          </p:cNvSpPr>
          <p:nvPr>
            <p:ph sz="half" idx="4294967295"/>
          </p:nvPr>
        </p:nvSpPr>
        <p:spPr>
          <a:xfrm>
            <a:off x="4610922" y="1362687"/>
            <a:ext cx="3909060" cy="3223260"/>
          </a:xfrm>
          <a:prstGeom prst="rect">
            <a:avLst/>
          </a:prstGeom>
          <a:noFill/>
        </p:spPr>
        <p:txBody>
          <a:bodyPr>
            <a:normAutofit/>
          </a:bodyPr>
          <a:lstStyle/>
          <a:p>
            <a:pPr marL="0" indent="0" algn="just">
              <a:lnSpc>
                <a:spcPct val="100000"/>
              </a:lnSpc>
              <a:spcBef>
                <a:spcPts val="300"/>
              </a:spcBef>
              <a:spcAft>
                <a:spcPts val="300"/>
              </a:spcAft>
              <a:buNone/>
            </a:pPr>
            <a:r>
              <a:rPr lang="en-IN" sz="1600" b="1" dirty="0">
                <a:solidFill>
                  <a:schemeClr val="accent4">
                    <a:lumMod val="50000"/>
                  </a:schemeClr>
                </a:solidFill>
              </a:rPr>
              <a:t>def factorial(n):</a:t>
            </a:r>
          </a:p>
          <a:p>
            <a:pPr marL="0" indent="0" algn="just">
              <a:lnSpc>
                <a:spcPct val="100000"/>
              </a:lnSpc>
              <a:spcBef>
                <a:spcPts val="300"/>
              </a:spcBef>
              <a:spcAft>
                <a:spcPts val="300"/>
              </a:spcAft>
              <a:buNone/>
            </a:pPr>
            <a:r>
              <a:rPr lang="en-IN" sz="1600" b="1" dirty="0">
                <a:solidFill>
                  <a:schemeClr val="accent4">
                    <a:lumMod val="50000"/>
                  </a:schemeClr>
                </a:solidFill>
              </a:rPr>
              <a:t>    if n &lt; 0:</a:t>
            </a:r>
          </a:p>
          <a:p>
            <a:pPr marL="0" indent="0" algn="just">
              <a:lnSpc>
                <a:spcPct val="100000"/>
              </a:lnSpc>
              <a:spcBef>
                <a:spcPts val="300"/>
              </a:spcBef>
              <a:spcAft>
                <a:spcPts val="300"/>
              </a:spcAft>
              <a:buNone/>
            </a:pPr>
            <a:r>
              <a:rPr lang="en-IN" sz="1600" b="1" dirty="0">
                <a:solidFill>
                  <a:schemeClr val="accent4">
                    <a:lumMod val="50000"/>
                  </a:schemeClr>
                </a:solidFill>
              </a:rPr>
              <a:t>        raise </a:t>
            </a:r>
            <a:r>
              <a:rPr lang="en-IN" sz="1600" b="1" dirty="0" err="1">
                <a:solidFill>
                  <a:schemeClr val="accent4">
                    <a:lumMod val="50000"/>
                  </a:schemeClr>
                </a:solidFill>
              </a:rPr>
              <a:t>ValueError</a:t>
            </a:r>
            <a:r>
              <a:rPr lang="en-IN" sz="1600" b="1" dirty="0">
                <a:solidFill>
                  <a:schemeClr val="accent4">
                    <a:lumMod val="50000"/>
                  </a:schemeClr>
                </a:solidFill>
              </a:rPr>
              <a:t>("Factorial is not defined for negative numbers")</a:t>
            </a:r>
          </a:p>
          <a:p>
            <a:pPr marL="0" indent="0" algn="just">
              <a:lnSpc>
                <a:spcPct val="100000"/>
              </a:lnSpc>
              <a:spcBef>
                <a:spcPts val="300"/>
              </a:spcBef>
              <a:spcAft>
                <a:spcPts val="300"/>
              </a:spcAft>
              <a:buNone/>
            </a:pPr>
            <a:r>
              <a:rPr lang="en-IN" sz="1600" b="1" dirty="0">
                <a:solidFill>
                  <a:schemeClr val="accent4">
                    <a:lumMod val="50000"/>
                  </a:schemeClr>
                </a:solidFill>
              </a:rPr>
              <a:t>    </a:t>
            </a:r>
            <a:r>
              <a:rPr lang="en-IN" sz="1600" b="1" dirty="0" err="1">
                <a:solidFill>
                  <a:schemeClr val="accent4">
                    <a:lumMod val="50000"/>
                  </a:schemeClr>
                </a:solidFill>
              </a:rPr>
              <a:t>elif</a:t>
            </a:r>
            <a:r>
              <a:rPr lang="en-IN" sz="1600" b="1" dirty="0">
                <a:solidFill>
                  <a:schemeClr val="accent4">
                    <a:lumMod val="50000"/>
                  </a:schemeClr>
                </a:solidFill>
              </a:rPr>
              <a:t> n == 0 or n == 1:</a:t>
            </a:r>
          </a:p>
          <a:p>
            <a:pPr marL="0" indent="0" algn="just">
              <a:lnSpc>
                <a:spcPct val="100000"/>
              </a:lnSpc>
              <a:spcBef>
                <a:spcPts val="300"/>
              </a:spcBef>
              <a:spcAft>
                <a:spcPts val="300"/>
              </a:spcAft>
              <a:buNone/>
            </a:pPr>
            <a:r>
              <a:rPr lang="en-IN" sz="1600" b="1" dirty="0">
                <a:solidFill>
                  <a:schemeClr val="accent4">
                    <a:lumMod val="50000"/>
                  </a:schemeClr>
                </a:solidFill>
              </a:rPr>
              <a:t>        return 1</a:t>
            </a:r>
          </a:p>
          <a:p>
            <a:pPr marL="0" indent="0" algn="just">
              <a:lnSpc>
                <a:spcPct val="100000"/>
              </a:lnSpc>
              <a:spcBef>
                <a:spcPts val="300"/>
              </a:spcBef>
              <a:spcAft>
                <a:spcPts val="300"/>
              </a:spcAft>
              <a:buNone/>
            </a:pPr>
            <a:r>
              <a:rPr lang="en-IN" sz="1600" b="1" dirty="0">
                <a:solidFill>
                  <a:schemeClr val="accent4">
                    <a:lumMod val="50000"/>
                  </a:schemeClr>
                </a:solidFill>
              </a:rPr>
              <a:t>    else:</a:t>
            </a:r>
          </a:p>
          <a:p>
            <a:pPr marL="0" indent="0" algn="just">
              <a:lnSpc>
                <a:spcPct val="100000"/>
              </a:lnSpc>
              <a:spcBef>
                <a:spcPts val="300"/>
              </a:spcBef>
              <a:spcAft>
                <a:spcPts val="300"/>
              </a:spcAft>
              <a:buNone/>
            </a:pPr>
            <a:r>
              <a:rPr lang="en-IN" sz="1600" b="1" dirty="0">
                <a:solidFill>
                  <a:schemeClr val="accent4">
                    <a:lumMod val="50000"/>
                  </a:schemeClr>
                </a:solidFill>
              </a:rPr>
              <a:t>        return n * factorial(n-1)</a:t>
            </a:r>
            <a:endParaRPr lang="en-US" sz="1600" b="1" dirty="0">
              <a:solidFill>
                <a:schemeClr val="accent4">
                  <a:lumMod val="50000"/>
                </a:schemeClr>
              </a:solidFill>
            </a:endParaRPr>
          </a:p>
        </p:txBody>
      </p:sp>
    </p:spTree>
    <p:extLst>
      <p:ext uri="{BB962C8B-B14F-4D97-AF65-F5344CB8AC3E}">
        <p14:creationId xmlns:p14="http://schemas.microsoft.com/office/powerpoint/2010/main" val="41461374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a:t>Code Generation</a:t>
            </a:r>
          </a:p>
        </p:txBody>
      </p:sp>
      <p:sp>
        <p:nvSpPr>
          <p:cNvPr id="6"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lnSpcReduction="10000"/>
          </a:bodyPr>
          <a:lstStyle/>
          <a:p>
            <a:pPr marL="171450" lvl="1">
              <a:spcBef>
                <a:spcPts val="750"/>
              </a:spcBef>
              <a:spcAft>
                <a:spcPts val="600"/>
              </a:spcAft>
              <a:buClr>
                <a:schemeClr val="accent2"/>
              </a:buClr>
            </a:pPr>
            <a:r>
              <a:rPr lang="en-IN" sz="2000" dirty="0"/>
              <a:t>Mistral AI</a:t>
            </a:r>
          </a:p>
          <a:p>
            <a:pPr marL="514350" lvl="2">
              <a:spcBef>
                <a:spcPts val="750"/>
              </a:spcBef>
              <a:spcAft>
                <a:spcPts val="600"/>
              </a:spcAft>
              <a:buClr>
                <a:schemeClr val="accent2"/>
              </a:buClr>
            </a:pPr>
            <a:r>
              <a:rPr lang="en-IN" sz="1700" dirty="0"/>
              <a:t>Mistral 7B and </a:t>
            </a:r>
            <a:r>
              <a:rPr lang="en-IN" sz="1700" dirty="0" err="1"/>
              <a:t>Mixtral</a:t>
            </a:r>
            <a:r>
              <a:rPr lang="en-IN" sz="1700" dirty="0"/>
              <a:t> 8X7B</a:t>
            </a:r>
          </a:p>
          <a:p>
            <a:pPr marL="171450" lvl="1">
              <a:spcBef>
                <a:spcPts val="750"/>
              </a:spcBef>
              <a:spcAft>
                <a:spcPts val="600"/>
              </a:spcAft>
              <a:buClr>
                <a:schemeClr val="accent2"/>
              </a:buClr>
            </a:pPr>
            <a:r>
              <a:rPr lang="en-IN" sz="2000" dirty="0"/>
              <a:t>Meta</a:t>
            </a:r>
          </a:p>
          <a:p>
            <a:pPr marL="514350" lvl="2">
              <a:spcBef>
                <a:spcPts val="750"/>
              </a:spcBef>
              <a:spcAft>
                <a:spcPts val="600"/>
              </a:spcAft>
              <a:buClr>
                <a:schemeClr val="accent2"/>
              </a:buClr>
            </a:pPr>
            <a:r>
              <a:rPr lang="en-IN" sz="1700" dirty="0" err="1"/>
              <a:t>CodeLlama</a:t>
            </a:r>
            <a:r>
              <a:rPr lang="en-IN" sz="1700" dirty="0"/>
              <a:t>, </a:t>
            </a:r>
            <a:r>
              <a:rPr lang="en-IN" sz="1700" dirty="0" err="1"/>
              <a:t>CodeLlama</a:t>
            </a:r>
            <a:r>
              <a:rPr lang="en-IN" sz="1700" dirty="0"/>
              <a:t>-Python, </a:t>
            </a:r>
            <a:r>
              <a:rPr lang="en-IN" sz="1700" dirty="0" err="1"/>
              <a:t>CodeLlama</a:t>
            </a:r>
            <a:r>
              <a:rPr lang="en-IN" sz="1700" dirty="0"/>
              <a:t>-Instruct</a:t>
            </a:r>
          </a:p>
          <a:p>
            <a:pPr marL="171450" lvl="1">
              <a:spcBef>
                <a:spcPts val="750"/>
              </a:spcBef>
              <a:spcAft>
                <a:spcPts val="600"/>
              </a:spcAft>
              <a:buClr>
                <a:schemeClr val="accent2"/>
              </a:buClr>
            </a:pPr>
            <a:r>
              <a:rPr lang="en-IN" sz="2000" dirty="0" err="1"/>
              <a:t>Phind</a:t>
            </a:r>
            <a:endParaRPr lang="en-IN" sz="2000" dirty="0"/>
          </a:p>
          <a:p>
            <a:pPr marL="514350" lvl="2">
              <a:spcBef>
                <a:spcPts val="750"/>
              </a:spcBef>
              <a:spcAft>
                <a:spcPts val="600"/>
              </a:spcAft>
              <a:buClr>
                <a:schemeClr val="accent2"/>
              </a:buClr>
            </a:pPr>
            <a:r>
              <a:rPr lang="en-IN" sz="1700" dirty="0"/>
              <a:t>Phind-CodeLlama-34B, Phind-CodeLlama-34B-Python</a:t>
            </a:r>
          </a:p>
          <a:p>
            <a:pPr marL="171450" lvl="1">
              <a:spcBef>
                <a:spcPts val="750"/>
              </a:spcBef>
              <a:spcAft>
                <a:spcPts val="600"/>
              </a:spcAft>
              <a:buClr>
                <a:schemeClr val="accent2"/>
              </a:buClr>
            </a:pPr>
            <a:r>
              <a:rPr lang="en-IN" sz="2000" dirty="0" err="1"/>
              <a:t>BigCode</a:t>
            </a:r>
            <a:r>
              <a:rPr lang="en-IN" sz="2000" dirty="0"/>
              <a:t> Project</a:t>
            </a:r>
          </a:p>
          <a:p>
            <a:pPr marL="514350" lvl="2">
              <a:spcBef>
                <a:spcPts val="750"/>
              </a:spcBef>
              <a:spcAft>
                <a:spcPts val="600"/>
              </a:spcAft>
              <a:buClr>
                <a:schemeClr val="accent2"/>
              </a:buClr>
            </a:pPr>
            <a:r>
              <a:rPr lang="en-US" sz="1700" dirty="0" err="1"/>
              <a:t>StarCoder</a:t>
            </a:r>
            <a:r>
              <a:rPr lang="en-US" sz="1700" dirty="0"/>
              <a:t>, StarCoder2</a:t>
            </a:r>
          </a:p>
        </p:txBody>
      </p:sp>
    </p:spTree>
    <p:extLst>
      <p:ext uri="{BB962C8B-B14F-4D97-AF65-F5344CB8AC3E}">
        <p14:creationId xmlns:p14="http://schemas.microsoft.com/office/powerpoint/2010/main" val="414613742"/>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Virtual Assistants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4257674" cy="3223260"/>
          </a:xfrm>
          <a:noFill/>
        </p:spPr>
        <p:txBody>
          <a:bodyPr>
            <a:normAutofit/>
          </a:bodyPr>
          <a:lstStyle/>
          <a:p>
            <a:pPr lvl="1"/>
            <a:r>
              <a:rPr lang="en-US" sz="2000" dirty="0"/>
              <a:t>Simulate human like conversations</a:t>
            </a:r>
          </a:p>
          <a:p>
            <a:pPr lvl="1"/>
            <a:r>
              <a:rPr lang="en-US" sz="2000" dirty="0"/>
              <a:t>Answer questions</a:t>
            </a:r>
          </a:p>
          <a:p>
            <a:pPr lvl="1"/>
            <a:r>
              <a:rPr lang="en-US" sz="2000" dirty="0"/>
              <a:t>Provide information</a:t>
            </a:r>
          </a:p>
          <a:p>
            <a:pPr lvl="1"/>
            <a:r>
              <a:rPr lang="en-US" sz="2000" dirty="0"/>
              <a:t>Complete simple tasks</a:t>
            </a:r>
          </a:p>
        </p:txBody>
      </p:sp>
      <p:pic>
        <p:nvPicPr>
          <p:cNvPr id="6" name="Picture 5" descr="AppleSiri.png"/>
          <p:cNvPicPr>
            <a:picLocks noChangeAspect="1"/>
          </p:cNvPicPr>
          <p:nvPr/>
        </p:nvPicPr>
        <p:blipFill>
          <a:blip r:embed="rId3"/>
          <a:stretch>
            <a:fillRect/>
          </a:stretch>
        </p:blipFill>
        <p:spPr>
          <a:xfrm>
            <a:off x="5160890" y="1019175"/>
            <a:ext cx="1358972" cy="1347787"/>
          </a:xfrm>
          <a:prstGeom prst="rect">
            <a:avLst/>
          </a:prstGeom>
          <a:ln>
            <a:noFill/>
          </a:ln>
        </p:spPr>
      </p:pic>
      <p:pic>
        <p:nvPicPr>
          <p:cNvPr id="7" name="Picture 6" descr="GoogleAssistant.png"/>
          <p:cNvPicPr>
            <a:picLocks noChangeAspect="1"/>
          </p:cNvPicPr>
          <p:nvPr/>
        </p:nvPicPr>
        <p:blipFill>
          <a:blip r:embed="rId4" cstate="print"/>
          <a:stretch>
            <a:fillRect/>
          </a:stretch>
        </p:blipFill>
        <p:spPr>
          <a:xfrm>
            <a:off x="7010399" y="1028699"/>
            <a:ext cx="1343025" cy="1343025"/>
          </a:xfrm>
          <a:prstGeom prst="rect">
            <a:avLst/>
          </a:prstGeom>
          <a:ln>
            <a:noFill/>
          </a:ln>
        </p:spPr>
      </p:pic>
      <p:pic>
        <p:nvPicPr>
          <p:cNvPr id="8" name="Picture 7" descr="AmazonAlexa.png"/>
          <p:cNvPicPr>
            <a:picLocks noChangeAspect="1"/>
          </p:cNvPicPr>
          <p:nvPr/>
        </p:nvPicPr>
        <p:blipFill>
          <a:blip r:embed="rId5" cstate="print"/>
          <a:stretch>
            <a:fillRect/>
          </a:stretch>
        </p:blipFill>
        <p:spPr>
          <a:xfrm>
            <a:off x="5191124" y="2838449"/>
            <a:ext cx="1343025" cy="1343025"/>
          </a:xfrm>
          <a:prstGeom prst="rect">
            <a:avLst/>
          </a:prstGeom>
          <a:ln>
            <a:noFill/>
          </a:ln>
        </p:spPr>
      </p:pic>
      <p:pic>
        <p:nvPicPr>
          <p:cNvPr id="9" name="Picture 8" descr="MicrosoftCortana.png"/>
          <p:cNvPicPr>
            <a:picLocks noChangeAspect="1"/>
          </p:cNvPicPr>
          <p:nvPr/>
        </p:nvPicPr>
        <p:blipFill>
          <a:blip r:embed="rId6"/>
          <a:stretch>
            <a:fillRect/>
          </a:stretch>
        </p:blipFill>
        <p:spPr>
          <a:xfrm>
            <a:off x="6943725" y="2819400"/>
            <a:ext cx="1352550" cy="1352550"/>
          </a:xfrm>
          <a:prstGeom prst="rect">
            <a:avLst/>
          </a:prstGeom>
          <a:ln>
            <a:noFill/>
          </a:ln>
        </p:spPr>
      </p:pic>
    </p:spTree>
    <p:extLst>
      <p:ext uri="{BB962C8B-B14F-4D97-AF65-F5344CB8AC3E}">
        <p14:creationId xmlns:p14="http://schemas.microsoft.com/office/powerpoint/2010/main" val="112764978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Medical Diagnosis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771899" cy="3223260"/>
          </a:xfrm>
          <a:noFill/>
        </p:spPr>
        <p:txBody>
          <a:bodyPr>
            <a:normAutofit/>
          </a:bodyPr>
          <a:lstStyle/>
          <a:p>
            <a:pPr lvl="1"/>
            <a:r>
              <a:rPr lang="en-US" sz="2000" dirty="0"/>
              <a:t>Symptom analysis</a:t>
            </a:r>
          </a:p>
          <a:p>
            <a:pPr lvl="1"/>
            <a:r>
              <a:rPr lang="en-US" sz="2000" dirty="0"/>
              <a:t>Disease identification</a:t>
            </a:r>
          </a:p>
          <a:p>
            <a:pPr lvl="1"/>
            <a:r>
              <a:rPr lang="en-US" sz="2000" dirty="0"/>
              <a:t>Treatment recommendations</a:t>
            </a:r>
          </a:p>
          <a:p>
            <a:pPr lvl="1"/>
            <a:r>
              <a:rPr lang="en-US" sz="2000" dirty="0"/>
              <a:t>Medical literature analysis</a:t>
            </a:r>
          </a:p>
          <a:p>
            <a:pPr lvl="1"/>
            <a:r>
              <a:rPr lang="en-US" sz="2000" dirty="0"/>
              <a:t>Medical imaging analysis</a:t>
            </a:r>
          </a:p>
        </p:txBody>
      </p:sp>
      <p:sp>
        <p:nvSpPr>
          <p:cNvPr id="10"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4714875" y="1378574"/>
            <a:ext cx="36385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a:t>Google Med–</a:t>
            </a:r>
            <a:r>
              <a:rPr lang="en-US" sz="2000" dirty="0" err="1"/>
              <a:t>PaLM</a:t>
            </a:r>
            <a:r>
              <a:rPr lang="en-US" sz="2000" dirty="0"/>
              <a:t> 2</a:t>
            </a:r>
          </a:p>
          <a:p>
            <a:pPr marL="171450" lvl="1">
              <a:spcBef>
                <a:spcPts val="750"/>
              </a:spcBef>
              <a:spcAft>
                <a:spcPts val="600"/>
              </a:spcAft>
              <a:buClr>
                <a:schemeClr val="accent2"/>
              </a:buClr>
            </a:pPr>
            <a:endParaRPr lang="en-US" sz="1400" dirty="0"/>
          </a:p>
          <a:p>
            <a:pPr marL="171450" lvl="1">
              <a:spcBef>
                <a:spcPts val="750"/>
              </a:spcBef>
              <a:spcAft>
                <a:spcPts val="600"/>
              </a:spcAft>
              <a:buClr>
                <a:schemeClr val="accent2"/>
              </a:buClr>
            </a:pPr>
            <a:endParaRPr lang="en-IN" sz="2000" dirty="0"/>
          </a:p>
          <a:p>
            <a:pPr marL="171450" lvl="1">
              <a:spcBef>
                <a:spcPts val="750"/>
              </a:spcBef>
              <a:spcAft>
                <a:spcPts val="600"/>
              </a:spcAft>
              <a:buClr>
                <a:schemeClr val="accent2"/>
              </a:buClr>
            </a:pPr>
            <a:endParaRPr lang="en-US" sz="1700" dirty="0"/>
          </a:p>
        </p:txBody>
      </p:sp>
    </p:spTree>
    <p:extLst>
      <p:ext uri="{BB962C8B-B14F-4D97-AF65-F5344CB8AC3E}">
        <p14:creationId xmlns:p14="http://schemas.microsoft.com/office/powerpoint/2010/main" val="11276497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Creative Writing</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algn="just"/>
            <a:r>
              <a:rPr lang="en-IN" b="1" dirty="0">
                <a:solidFill>
                  <a:schemeClr val="accent5">
                    <a:lumMod val="50000"/>
                  </a:schemeClr>
                </a:solidFill>
              </a:rPr>
              <a:t>Write a story on atom for first standard student.</a:t>
            </a:r>
            <a:r>
              <a:rPr lang="en-IN" dirty="0">
                <a:solidFill>
                  <a:schemeClr val="accent5">
                    <a:lumMod val="50000"/>
                  </a:schemeClr>
                </a:solidFill>
              </a:rPr>
              <a:t> </a:t>
            </a:r>
          </a:p>
          <a:p>
            <a:pPr algn="just"/>
            <a:endParaRPr lang="en-US" sz="1800" dirty="0">
              <a:solidFill>
                <a:schemeClr val="accent5">
                  <a:lumMod val="50000"/>
                </a:schemeClr>
              </a:solidFill>
            </a:endParaRP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fontScale="92500" lnSpcReduction="20000"/>
          </a:bodyPr>
          <a:lstStyle/>
          <a:p>
            <a:pPr algn="just"/>
            <a:r>
              <a:rPr lang="en-IN" sz="1600" dirty="0">
                <a:solidFill>
                  <a:schemeClr val="accent4">
                    <a:lumMod val="50000"/>
                  </a:schemeClr>
                </a:solidFill>
              </a:rPr>
              <a:t>The Adventures of Atom</a:t>
            </a:r>
          </a:p>
          <a:p>
            <a:pPr algn="just"/>
            <a:r>
              <a:rPr lang="en-IN" sz="1600" dirty="0">
                <a:solidFill>
                  <a:schemeClr val="accent4">
                    <a:lumMod val="50000"/>
                  </a:schemeClr>
                </a:solidFill>
              </a:rPr>
              <a:t>Once upon a time, in a tiny world, there was a tiny creature named Atom. Atom was so small that you needed a special tool to see him.</a:t>
            </a:r>
          </a:p>
          <a:p>
            <a:pPr algn="just"/>
            <a:r>
              <a:rPr lang="en-IN" sz="1600" dirty="0">
                <a:solidFill>
                  <a:schemeClr val="accent4">
                    <a:lumMod val="50000"/>
                  </a:schemeClr>
                </a:solidFill>
              </a:rPr>
              <a:t>... </a:t>
            </a:r>
          </a:p>
          <a:p>
            <a:pPr algn="just"/>
            <a:r>
              <a:rPr lang="en-IN" sz="1600" dirty="0">
                <a:solidFill>
                  <a:schemeClr val="accent4">
                    <a:lumMod val="50000"/>
                  </a:schemeClr>
                </a:solidFill>
              </a:rPr>
              <a:t>One day, Atom decided to go on an adventure. He packed a small bag and said goodbye to his family.</a:t>
            </a:r>
          </a:p>
          <a:p>
            <a:pPr algn="just"/>
            <a:r>
              <a:rPr lang="en-IN" sz="1600" dirty="0">
                <a:solidFill>
                  <a:schemeClr val="accent4">
                    <a:lumMod val="50000"/>
                  </a:schemeClr>
                </a:solidFill>
              </a:rPr>
              <a:t>... </a:t>
            </a:r>
          </a:p>
          <a:p>
            <a:pPr algn="just"/>
            <a:r>
              <a:rPr lang="en-IN" sz="1600" dirty="0">
                <a:solidFill>
                  <a:schemeClr val="accent4">
                    <a:lumMod val="50000"/>
                  </a:schemeClr>
                </a:solidFill>
              </a:rPr>
              <a:t>The End</a:t>
            </a:r>
          </a:p>
          <a:p>
            <a:pPr algn="just"/>
            <a:r>
              <a:rPr lang="en-IN" sz="1600" dirty="0">
                <a:solidFill>
                  <a:schemeClr val="accent4">
                    <a:lumMod val="50000"/>
                  </a:schemeClr>
                </a:solidFill>
              </a:rPr>
              <a:t>This story is designed to be simple and easy to understand for a first standard student. </a:t>
            </a:r>
            <a:endParaRPr lang="en-US" sz="1800" dirty="0"/>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11276497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Education</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algn="just"/>
            <a:r>
              <a:rPr lang="en-IN" sz="1800" dirty="0">
                <a:solidFill>
                  <a:schemeClr val="accent5">
                    <a:lumMod val="50000"/>
                  </a:schemeClr>
                </a:solidFill>
              </a:rPr>
              <a:t>In six sentences, explain proton, neutron and electron to first standard student.</a:t>
            </a:r>
          </a:p>
          <a:p>
            <a:pPr algn="just"/>
            <a:endParaRPr lang="en-US" sz="1800" dirty="0">
              <a:solidFill>
                <a:schemeClr val="accent5">
                  <a:lumMod val="50000"/>
                </a:schemeClr>
              </a:solidFill>
            </a:endParaRP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fontScale="92500" lnSpcReduction="20000"/>
          </a:bodyPr>
          <a:lstStyle/>
          <a:p>
            <a:pPr algn="just"/>
            <a:r>
              <a:rPr lang="en-IN" sz="1600" dirty="0">
                <a:solidFill>
                  <a:schemeClr val="accent4">
                    <a:lumMod val="50000"/>
                  </a:schemeClr>
                </a:solidFill>
              </a:rPr>
              <a:t>Here's an explanation of protons, neutrons, and electrons that a first standard student can understand:</a:t>
            </a:r>
          </a:p>
          <a:p>
            <a:pPr algn="just"/>
            <a:r>
              <a:rPr lang="en-IN" sz="1600" dirty="0">
                <a:solidFill>
                  <a:schemeClr val="accent4">
                    <a:lumMod val="50000"/>
                  </a:schemeClr>
                </a:solidFill>
              </a:rPr>
              <a:t>The Tiny Building Blocks of Atoms</a:t>
            </a:r>
          </a:p>
          <a:p>
            <a:pPr algn="just"/>
            <a:r>
              <a:rPr lang="en-IN" sz="1600" dirty="0">
                <a:solidFill>
                  <a:schemeClr val="accent4">
                    <a:lumMod val="50000"/>
                  </a:schemeClr>
                </a:solidFill>
              </a:rPr>
              <a:t>You know how we're made up of tiny things called atoms? Well, atoms are made up of even smaller things called protons, neutrons, and electrons. Protons are like the strong and brave soldiers that live in the center of the atom. Neutrons are like the quiet and calm friends who live with the protons in the center. Electrons are like the fast and energetic runners who zoom around the outside of the atom. All three of them work together to make the atom strong and stable!</a:t>
            </a:r>
          </a:p>
          <a:p>
            <a:pPr algn="just"/>
            <a:endParaRPr lang="en-US" sz="1800" dirty="0"/>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1127649784"/>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628650" y="273844"/>
            <a:ext cx="7886700" cy="994172"/>
          </a:xfrm>
          <a:noFill/>
        </p:spPr>
        <p:txBody>
          <a:bodyPr anchor="ctr"/>
          <a:lstStyle/>
          <a:p>
            <a:r>
              <a:rPr lang="en-US" dirty="0"/>
              <a:t>NVIDIA GPU Comparison</a:t>
            </a:r>
          </a:p>
        </p:txBody>
      </p:sp>
      <p:graphicFrame>
        <p:nvGraphicFramePr>
          <p:cNvPr id="4" name="Table Placeholder 3">
            <a:extLst>
              <a:ext uri="{FF2B5EF4-FFF2-40B4-BE49-F238E27FC236}">
                <a16:creationId xmlns:a16="http://schemas.microsoft.com/office/drawing/2014/main" id="{0519CAC4-33D8-0B1E-88FF-086E69894AFB}"/>
              </a:ext>
            </a:extLst>
          </p:cNvPr>
          <p:cNvGraphicFramePr>
            <a:graphicFrameLocks noGrp="1"/>
          </p:cNvGraphicFramePr>
          <p:nvPr>
            <p:ph type="tbl" sz="quarter" idx="13"/>
            <p:extLst>
              <p:ext uri="{D42A27DB-BD31-4B8C-83A1-F6EECF244321}">
                <p14:modId xmlns:p14="http://schemas.microsoft.com/office/powerpoint/2010/main" val="3019515003"/>
              </p:ext>
            </p:extLst>
          </p:nvPr>
        </p:nvGraphicFramePr>
        <p:xfrm>
          <a:off x="628650" y="1369219"/>
          <a:ext cx="7886701" cy="3291840"/>
        </p:xfrm>
        <a:graphic>
          <a:graphicData uri="http://schemas.openxmlformats.org/drawingml/2006/table">
            <a:tbl>
              <a:tblPr firstRow="1" bandRow="1">
                <a:tableStyleId>{72833802-FEF1-4C79-8D5D-14CF1EAF98D9}</a:tableStyleId>
              </a:tblPr>
              <a:tblGrid>
                <a:gridCol w="1859717">
                  <a:extLst>
                    <a:ext uri="{9D8B030D-6E8A-4147-A177-3AD203B41FA5}">
                      <a16:colId xmlns:a16="http://schemas.microsoft.com/office/drawing/2014/main" val="2382218087"/>
                    </a:ext>
                  </a:extLst>
                </a:gridCol>
                <a:gridCol w="1259174">
                  <a:extLst>
                    <a:ext uri="{9D8B030D-6E8A-4147-A177-3AD203B41FA5}">
                      <a16:colId xmlns:a16="http://schemas.microsoft.com/office/drawing/2014/main" val="3953468724"/>
                    </a:ext>
                  </a:extLst>
                </a:gridCol>
                <a:gridCol w="1371600">
                  <a:extLst>
                    <a:ext uri="{9D8B030D-6E8A-4147-A177-3AD203B41FA5}">
                      <a16:colId xmlns:a16="http://schemas.microsoft.com/office/drawing/2014/main" val="4277526474"/>
                    </a:ext>
                  </a:extLst>
                </a:gridCol>
                <a:gridCol w="955623">
                  <a:extLst>
                    <a:ext uri="{9D8B030D-6E8A-4147-A177-3AD203B41FA5}">
                      <a16:colId xmlns:a16="http://schemas.microsoft.com/office/drawing/2014/main" val="2438884888"/>
                    </a:ext>
                  </a:extLst>
                </a:gridCol>
                <a:gridCol w="955623">
                  <a:extLst>
                    <a:ext uri="{9D8B030D-6E8A-4147-A177-3AD203B41FA5}">
                      <a16:colId xmlns:a16="http://schemas.microsoft.com/office/drawing/2014/main" val="3058700555"/>
                    </a:ext>
                  </a:extLst>
                </a:gridCol>
                <a:gridCol w="1484964">
                  <a:extLst>
                    <a:ext uri="{9D8B030D-6E8A-4147-A177-3AD203B41FA5}">
                      <a16:colId xmlns:a16="http://schemas.microsoft.com/office/drawing/2014/main" val="489067259"/>
                    </a:ext>
                  </a:extLst>
                </a:gridCol>
              </a:tblGrid>
              <a:tr h="548640">
                <a:tc>
                  <a:txBody>
                    <a:bodyPr/>
                    <a:lstStyle/>
                    <a:p>
                      <a:pPr algn="ctr"/>
                      <a:r>
                        <a:rPr lang="en-US" sz="1400" b="1" i="0" dirty="0">
                          <a:latin typeface="+mj-lt"/>
                        </a:rPr>
                        <a:t>GPU</a:t>
                      </a:r>
                    </a:p>
                  </a:txBody>
                  <a:tcPr marL="68580" marR="68580" marT="34290" marB="34290" anchor="ctr"/>
                </a:tc>
                <a:tc>
                  <a:txBody>
                    <a:bodyPr/>
                    <a:lstStyle/>
                    <a:p>
                      <a:pPr algn="ctr"/>
                      <a:r>
                        <a:rPr lang="en-US" sz="1400" b="1" i="0" dirty="0">
                          <a:latin typeface="+mj-lt"/>
                        </a:rPr>
                        <a:t>CUDA Cores</a:t>
                      </a:r>
                    </a:p>
                  </a:txBody>
                  <a:tcPr marL="68580" marR="68580" marT="34290" marB="34290" anchor="ctr"/>
                </a:tc>
                <a:tc>
                  <a:txBody>
                    <a:bodyPr/>
                    <a:lstStyle/>
                    <a:p>
                      <a:pPr algn="ctr"/>
                      <a:r>
                        <a:rPr lang="en-US" sz="1400" b="1" i="0" dirty="0">
                          <a:latin typeface="+mj-lt"/>
                        </a:rPr>
                        <a:t>Memory</a:t>
                      </a:r>
                    </a:p>
                  </a:txBody>
                  <a:tcPr marL="68580" marR="68580" marT="34290" marB="34290" anchor="ctr"/>
                </a:tc>
                <a:tc>
                  <a:txBody>
                    <a:bodyPr/>
                    <a:lstStyle/>
                    <a:p>
                      <a:pPr algn="ctr"/>
                      <a:r>
                        <a:rPr lang="en-US" sz="1400" b="1" i="0" dirty="0">
                          <a:latin typeface="+mj-lt"/>
                        </a:rPr>
                        <a:t>FP32</a:t>
                      </a:r>
                    </a:p>
                    <a:p>
                      <a:pPr algn="ctr"/>
                      <a:r>
                        <a:rPr lang="en-US" sz="1400" b="1" i="0" dirty="0">
                          <a:latin typeface="+mj-lt"/>
                        </a:rPr>
                        <a:t>FLOPS</a:t>
                      </a:r>
                    </a:p>
                  </a:txBody>
                  <a:tcPr marL="68580" marR="68580" marT="34290" marB="34290" anchor="ctr"/>
                </a:tc>
                <a:tc>
                  <a:txBody>
                    <a:bodyPr/>
                    <a:lstStyle/>
                    <a:p>
                      <a:pPr algn="ctr"/>
                      <a:r>
                        <a:rPr lang="en-US" sz="1400" b="1" i="0" dirty="0">
                          <a:latin typeface="+mj-lt"/>
                        </a:rPr>
                        <a:t>Power</a:t>
                      </a:r>
                    </a:p>
                  </a:txBody>
                  <a:tcPr marL="68580" marR="68580" marT="34290" marB="34290" anchor="ctr"/>
                </a:tc>
                <a:tc>
                  <a:txBody>
                    <a:bodyPr/>
                    <a:lstStyle/>
                    <a:p>
                      <a:pPr algn="ctr"/>
                      <a:r>
                        <a:rPr lang="en-US" sz="1400" b="1" i="0" dirty="0">
                          <a:latin typeface="+mj-lt"/>
                        </a:rPr>
                        <a:t>Cost</a:t>
                      </a:r>
                    </a:p>
                  </a:txBody>
                  <a:tcPr marL="68580" marR="68580" marT="34290" marB="34290" anchor="ctr"/>
                </a:tc>
                <a:extLst>
                  <a:ext uri="{0D108BD9-81ED-4DB2-BD59-A6C34878D82A}">
                    <a16:rowId xmlns:a16="http://schemas.microsoft.com/office/drawing/2014/main" val="2857107962"/>
                  </a:ext>
                </a:extLst>
              </a:tr>
              <a:tr h="548640">
                <a:tc>
                  <a:txBody>
                    <a:bodyPr/>
                    <a:lstStyle/>
                    <a:p>
                      <a:pPr algn="ctr"/>
                      <a:r>
                        <a:rPr lang="en-US" sz="1400" b="1" i="0" dirty="0">
                          <a:latin typeface="+mn-lt"/>
                        </a:rPr>
                        <a:t>NVIDIA H100</a:t>
                      </a:r>
                    </a:p>
                  </a:txBody>
                  <a:tcPr marL="68580" marR="68580" marT="34290" marB="34290" anchor="ctr"/>
                </a:tc>
                <a:tc>
                  <a:txBody>
                    <a:bodyPr/>
                    <a:lstStyle/>
                    <a:p>
                      <a:pPr algn="ctr"/>
                      <a:r>
                        <a:rPr lang="en-US" sz="1400" b="1" i="0" dirty="0">
                          <a:latin typeface="+mn-lt"/>
                        </a:rPr>
                        <a:t>18,432</a:t>
                      </a:r>
                    </a:p>
                  </a:txBody>
                  <a:tcPr marL="68580" marR="68580" marT="34290" marB="34290" anchor="ctr"/>
                </a:tc>
                <a:tc>
                  <a:txBody>
                    <a:bodyPr/>
                    <a:lstStyle/>
                    <a:p>
                      <a:pPr algn="ctr"/>
                      <a:r>
                        <a:rPr lang="en-US" sz="1400" b="1" i="0" dirty="0">
                          <a:latin typeface="+mn-lt"/>
                        </a:rPr>
                        <a:t>80 GB</a:t>
                      </a:r>
                    </a:p>
                  </a:txBody>
                  <a:tcPr marL="68580" marR="68580" marT="34290" marB="34290" anchor="ctr"/>
                </a:tc>
                <a:tc>
                  <a:txBody>
                    <a:bodyPr/>
                    <a:lstStyle/>
                    <a:p>
                      <a:pPr algn="ctr"/>
                      <a:r>
                        <a:rPr lang="en-US" sz="1400" b="0" i="0" dirty="0">
                          <a:latin typeface="+mn-lt"/>
                        </a:rPr>
                        <a:t>67 TFLOPS</a:t>
                      </a:r>
                    </a:p>
                  </a:txBody>
                  <a:tcPr marL="68580" marR="68580" marT="34290" marB="34290" anchor="ctr"/>
                </a:tc>
                <a:tc>
                  <a:txBody>
                    <a:bodyPr/>
                    <a:lstStyle/>
                    <a:p>
                      <a:pPr algn="ctr"/>
                      <a:r>
                        <a:rPr lang="en-US" sz="1400" b="1" i="0" dirty="0">
                          <a:latin typeface="+mn-lt"/>
                        </a:rPr>
                        <a:t>700W</a:t>
                      </a:r>
                    </a:p>
                  </a:txBody>
                  <a:tcPr marL="68580" marR="68580" marT="34290" marB="34290" anchor="ctr"/>
                </a:tc>
                <a:tc>
                  <a:txBody>
                    <a:bodyPr/>
                    <a:lstStyle/>
                    <a:p>
                      <a:pPr algn="ctr"/>
                      <a:r>
                        <a:rPr lang="en-US" sz="1400" b="1" i="0" dirty="0">
                          <a:latin typeface="+mn-lt"/>
                        </a:rPr>
                        <a:t>$30,000</a:t>
                      </a:r>
                    </a:p>
                  </a:txBody>
                  <a:tcPr marL="68580" marR="68580" marT="34290" marB="34290" anchor="ctr"/>
                </a:tc>
                <a:extLst>
                  <a:ext uri="{0D108BD9-81ED-4DB2-BD59-A6C34878D82A}">
                    <a16:rowId xmlns:a16="http://schemas.microsoft.com/office/drawing/2014/main" val="1671386868"/>
                  </a:ext>
                </a:extLst>
              </a:tr>
              <a:tr h="548640">
                <a:tc>
                  <a:txBody>
                    <a:bodyPr/>
                    <a:lstStyle/>
                    <a:p>
                      <a:pPr algn="ctr"/>
                      <a:r>
                        <a:rPr lang="en-US" sz="1400" b="0" i="0" dirty="0">
                          <a:latin typeface="+mn-lt"/>
                        </a:rPr>
                        <a:t>NVIDIA A100</a:t>
                      </a:r>
                    </a:p>
                  </a:txBody>
                  <a:tcPr marL="68580" marR="68580" marT="34290" marB="34290" anchor="ctr"/>
                </a:tc>
                <a:tc>
                  <a:txBody>
                    <a:bodyPr/>
                    <a:lstStyle/>
                    <a:p>
                      <a:pPr algn="ctr"/>
                      <a:r>
                        <a:rPr lang="en-US" sz="1400" b="0" i="0" dirty="0">
                          <a:latin typeface="+mn-lt"/>
                        </a:rPr>
                        <a:t>6,912</a:t>
                      </a:r>
                    </a:p>
                  </a:txBody>
                  <a:tcPr marL="68580" marR="68580" marT="34290" marB="34290" anchor="ctr"/>
                </a:tc>
                <a:tc>
                  <a:txBody>
                    <a:bodyPr/>
                    <a:lstStyle/>
                    <a:p>
                      <a:pPr algn="ctr"/>
                      <a:r>
                        <a:rPr lang="en-US" sz="1400" b="1" i="0" dirty="0">
                          <a:latin typeface="+mn-lt"/>
                        </a:rPr>
                        <a:t>80 GB</a:t>
                      </a:r>
                    </a:p>
                  </a:txBody>
                  <a:tcPr marL="68580" marR="68580" marT="34290" marB="34290" anchor="ctr"/>
                </a:tc>
                <a:tc>
                  <a:txBody>
                    <a:bodyPr/>
                    <a:lstStyle/>
                    <a:p>
                      <a:pPr algn="ctr"/>
                      <a:r>
                        <a:rPr lang="en-US" sz="1400" b="0" i="0" dirty="0">
                          <a:latin typeface="+mn-lt"/>
                        </a:rPr>
                        <a:t>19.5 TFLOPS</a:t>
                      </a:r>
                    </a:p>
                  </a:txBody>
                  <a:tcPr marL="68580" marR="68580" marT="34290" marB="34290" anchor="ctr"/>
                </a:tc>
                <a:tc>
                  <a:txBody>
                    <a:bodyPr/>
                    <a:lstStyle/>
                    <a:p>
                      <a:pPr algn="ctr"/>
                      <a:r>
                        <a:rPr lang="en-US" sz="1400" b="0" i="0" dirty="0">
                          <a:latin typeface="+mn-lt"/>
                        </a:rPr>
                        <a:t>400W</a:t>
                      </a:r>
                    </a:p>
                  </a:txBody>
                  <a:tcPr marL="68580" marR="68580" marT="34290" marB="34290" anchor="ctr"/>
                </a:tc>
                <a:tc>
                  <a:txBody>
                    <a:bodyPr/>
                    <a:lstStyle/>
                    <a:p>
                      <a:pPr algn="ctr"/>
                      <a:r>
                        <a:rPr lang="en-US" sz="1400" b="0" i="0" dirty="0">
                          <a:latin typeface="+mn-lt"/>
                        </a:rPr>
                        <a:t>$15,000</a:t>
                      </a:r>
                    </a:p>
                  </a:txBody>
                  <a:tcPr marL="68580" marR="68580" marT="34290" marB="34290" anchor="ctr"/>
                </a:tc>
                <a:extLst>
                  <a:ext uri="{0D108BD9-81ED-4DB2-BD59-A6C34878D82A}">
                    <a16:rowId xmlns:a16="http://schemas.microsoft.com/office/drawing/2014/main" val="380626418"/>
                  </a:ext>
                </a:extLst>
              </a:tr>
              <a:tr h="548640">
                <a:tc>
                  <a:txBody>
                    <a:bodyPr/>
                    <a:lstStyle/>
                    <a:p>
                      <a:pPr algn="ctr"/>
                      <a:r>
                        <a:rPr lang="en-US" sz="1400" b="1" i="0" dirty="0">
                          <a:latin typeface="+mn-lt"/>
                        </a:rPr>
                        <a:t>NVIDIA L40</a:t>
                      </a:r>
                    </a:p>
                  </a:txBody>
                  <a:tcPr marL="68580" marR="68580" marT="34290" marB="34290" anchor="ctr"/>
                </a:tc>
                <a:tc>
                  <a:txBody>
                    <a:bodyPr/>
                    <a:lstStyle/>
                    <a:p>
                      <a:pPr algn="ctr"/>
                      <a:r>
                        <a:rPr lang="en-US" sz="1400" b="1" i="0" dirty="0">
                          <a:latin typeface="+mn-lt"/>
                        </a:rPr>
                        <a:t>18,176</a:t>
                      </a:r>
                    </a:p>
                  </a:txBody>
                  <a:tcPr marL="68580" marR="68580" marT="34290" marB="34290" anchor="ctr"/>
                </a:tc>
                <a:tc>
                  <a:txBody>
                    <a:bodyPr/>
                    <a:lstStyle/>
                    <a:p>
                      <a:pPr algn="ctr"/>
                      <a:r>
                        <a:rPr lang="en-US" sz="1400" b="0" i="0" dirty="0">
                          <a:latin typeface="+mn-lt"/>
                        </a:rPr>
                        <a:t>48 GB</a:t>
                      </a:r>
                    </a:p>
                  </a:txBody>
                  <a:tcPr marL="68580" marR="68580" marT="34290" marB="34290" anchor="ctr"/>
                </a:tc>
                <a:tc>
                  <a:txBody>
                    <a:bodyPr/>
                    <a:lstStyle/>
                    <a:p>
                      <a:pPr marL="0" marR="0" lvl="0" indent="0" algn="ctr" defTabSz="685800" rtl="0" eaLnBrk="1" fontAlgn="auto" latinLnBrk="0" hangingPunct="1">
                        <a:lnSpc>
                          <a:spcPct val="100000"/>
                        </a:lnSpc>
                        <a:spcBef>
                          <a:spcPts val="0"/>
                        </a:spcBef>
                        <a:spcAft>
                          <a:spcPts val="0"/>
                        </a:spcAft>
                        <a:buClrTx/>
                        <a:buSzTx/>
                        <a:buFontTx/>
                        <a:buNone/>
                        <a:tabLst/>
                        <a:defRPr/>
                      </a:pPr>
                      <a:r>
                        <a:rPr lang="en-US" sz="1400" b="0" i="0" dirty="0">
                          <a:latin typeface="+mn-lt"/>
                        </a:rPr>
                        <a:t>90.5 TFLOPS</a:t>
                      </a:r>
                    </a:p>
                  </a:txBody>
                  <a:tcPr marL="68580" marR="68580" marT="34290" marB="34290" anchor="ctr"/>
                </a:tc>
                <a:tc>
                  <a:txBody>
                    <a:bodyPr/>
                    <a:lstStyle/>
                    <a:p>
                      <a:pPr algn="ctr"/>
                      <a:r>
                        <a:rPr lang="en-US" sz="1400" b="0" i="0" dirty="0">
                          <a:latin typeface="+mn-lt"/>
                        </a:rPr>
                        <a:t>300W</a:t>
                      </a:r>
                    </a:p>
                  </a:txBody>
                  <a:tcPr marL="68580" marR="68580" marT="34290" marB="34290" anchor="ctr"/>
                </a:tc>
                <a:tc>
                  <a:txBody>
                    <a:bodyPr/>
                    <a:lstStyle/>
                    <a:p>
                      <a:pPr algn="ctr"/>
                      <a:r>
                        <a:rPr lang="en-US" sz="1400" b="0" i="0" dirty="0">
                          <a:latin typeface="+mn-lt"/>
                        </a:rPr>
                        <a:t>$10,000</a:t>
                      </a:r>
                    </a:p>
                  </a:txBody>
                  <a:tcPr marL="68580" marR="68580" marT="34290" marB="34290" anchor="ctr"/>
                </a:tc>
                <a:extLst>
                  <a:ext uri="{0D108BD9-81ED-4DB2-BD59-A6C34878D82A}">
                    <a16:rowId xmlns:a16="http://schemas.microsoft.com/office/drawing/2014/main" val="2132482967"/>
                  </a:ext>
                </a:extLst>
              </a:tr>
              <a:tr h="548640">
                <a:tc>
                  <a:txBody>
                    <a:bodyPr/>
                    <a:lstStyle/>
                    <a:p>
                      <a:pPr algn="ctr"/>
                      <a:r>
                        <a:rPr lang="en-US" sz="1400" b="0" i="0" dirty="0">
                          <a:latin typeface="+mn-lt"/>
                        </a:rPr>
                        <a:t>NVIDIA RTX 4090</a:t>
                      </a:r>
                    </a:p>
                  </a:txBody>
                  <a:tcPr marL="68580" marR="68580" marT="34290" marB="34290" anchor="ctr"/>
                </a:tc>
                <a:tc>
                  <a:txBody>
                    <a:bodyPr/>
                    <a:lstStyle/>
                    <a:p>
                      <a:pPr algn="ctr"/>
                      <a:r>
                        <a:rPr lang="en-US" sz="1400" b="1" i="0" dirty="0">
                          <a:latin typeface="+mn-lt"/>
                        </a:rPr>
                        <a:t>16,384</a:t>
                      </a:r>
                    </a:p>
                  </a:txBody>
                  <a:tcPr marL="68580" marR="68580" marT="34290" marB="34290" anchor="ctr"/>
                </a:tc>
                <a:tc>
                  <a:txBody>
                    <a:bodyPr/>
                    <a:lstStyle/>
                    <a:p>
                      <a:pPr algn="ctr"/>
                      <a:r>
                        <a:rPr lang="en-US" sz="1400" b="0" i="0" dirty="0">
                          <a:latin typeface="+mn-lt"/>
                        </a:rPr>
                        <a:t>24 GB</a:t>
                      </a:r>
                    </a:p>
                  </a:txBody>
                  <a:tcPr marL="68580" marR="68580" marT="34290" marB="34290" anchor="ctr"/>
                </a:tc>
                <a:tc>
                  <a:txBody>
                    <a:bodyPr/>
                    <a:lstStyle/>
                    <a:p>
                      <a:pPr algn="ctr"/>
                      <a:r>
                        <a:rPr lang="en-US" sz="1400" b="0" i="0" dirty="0">
                          <a:latin typeface="+mn-lt"/>
                        </a:rPr>
                        <a:t>82.58 TFLOPS</a:t>
                      </a:r>
                    </a:p>
                  </a:txBody>
                  <a:tcPr marL="68580" marR="68580" marT="34290" marB="34290" anchor="ctr"/>
                </a:tc>
                <a:tc>
                  <a:txBody>
                    <a:bodyPr/>
                    <a:lstStyle/>
                    <a:p>
                      <a:pPr algn="ctr"/>
                      <a:r>
                        <a:rPr lang="en-US" sz="1400" b="0" i="0" dirty="0">
                          <a:latin typeface="+mn-lt"/>
                        </a:rPr>
                        <a:t>450W</a:t>
                      </a:r>
                    </a:p>
                  </a:txBody>
                  <a:tcPr marL="68580" marR="68580" marT="34290" marB="34290" anchor="ctr"/>
                </a:tc>
                <a:tc>
                  <a:txBody>
                    <a:bodyPr/>
                    <a:lstStyle/>
                    <a:p>
                      <a:pPr algn="ctr"/>
                      <a:r>
                        <a:rPr lang="en-US" sz="1400" b="0" i="0" dirty="0">
                          <a:latin typeface="+mn-lt"/>
                        </a:rPr>
                        <a:t>$3,000</a:t>
                      </a:r>
                    </a:p>
                  </a:txBody>
                  <a:tcPr marL="68580" marR="68580" marT="34290" marB="34290" anchor="ctr"/>
                </a:tc>
                <a:extLst>
                  <a:ext uri="{0D108BD9-81ED-4DB2-BD59-A6C34878D82A}">
                    <a16:rowId xmlns:a16="http://schemas.microsoft.com/office/drawing/2014/main" val="3936251906"/>
                  </a:ext>
                </a:extLst>
              </a:tr>
              <a:tr h="548640">
                <a:tc>
                  <a:txBody>
                    <a:bodyPr/>
                    <a:lstStyle/>
                    <a:p>
                      <a:pPr algn="ctr"/>
                      <a:r>
                        <a:rPr lang="en-US" sz="1400" b="0" i="0" dirty="0">
                          <a:latin typeface="+mn-lt"/>
                        </a:rPr>
                        <a:t>NVIDIA RTX 4080</a:t>
                      </a:r>
                    </a:p>
                  </a:txBody>
                  <a:tcPr marL="68580" marR="68580" marT="34290" marB="34290" anchor="ctr"/>
                </a:tc>
                <a:tc>
                  <a:txBody>
                    <a:bodyPr/>
                    <a:lstStyle/>
                    <a:p>
                      <a:pPr algn="ctr"/>
                      <a:r>
                        <a:rPr lang="en-US" sz="1400" b="0" i="0" dirty="0">
                          <a:latin typeface="+mn-lt"/>
                        </a:rPr>
                        <a:t>10,240</a:t>
                      </a:r>
                    </a:p>
                  </a:txBody>
                  <a:tcPr marL="68580" marR="68580" marT="34290" marB="34290" anchor="ctr"/>
                </a:tc>
                <a:tc>
                  <a:txBody>
                    <a:bodyPr/>
                    <a:lstStyle/>
                    <a:p>
                      <a:pPr algn="ctr"/>
                      <a:r>
                        <a:rPr lang="en-US" sz="1400" b="0" i="0" dirty="0">
                          <a:latin typeface="+mn-lt"/>
                        </a:rPr>
                        <a:t>16 GB</a:t>
                      </a:r>
                    </a:p>
                  </a:txBody>
                  <a:tcPr marL="68580" marR="68580" marT="34290" marB="34290" anchor="ctr"/>
                </a:tc>
                <a:tc>
                  <a:txBody>
                    <a:bodyPr/>
                    <a:lstStyle/>
                    <a:p>
                      <a:pPr algn="ctr"/>
                      <a:r>
                        <a:rPr lang="en-US" sz="1400" b="0" i="0" dirty="0">
                          <a:latin typeface="+mn-lt"/>
                        </a:rPr>
                        <a:t>48.74 TFLOPS</a:t>
                      </a:r>
                    </a:p>
                  </a:txBody>
                  <a:tcPr marL="68580" marR="68580" marT="34290" marB="34290" anchor="ctr"/>
                </a:tc>
                <a:tc>
                  <a:txBody>
                    <a:bodyPr/>
                    <a:lstStyle/>
                    <a:p>
                      <a:pPr algn="ctr"/>
                      <a:r>
                        <a:rPr lang="en-US" sz="1400" b="0" i="0" dirty="0">
                          <a:latin typeface="+mn-lt"/>
                        </a:rPr>
                        <a:t>320W</a:t>
                      </a:r>
                    </a:p>
                  </a:txBody>
                  <a:tcPr marL="68580" marR="68580" marT="34290" marB="34290" anchor="ctr"/>
                </a:tc>
                <a:tc>
                  <a:txBody>
                    <a:bodyPr/>
                    <a:lstStyle/>
                    <a:p>
                      <a:pPr algn="ctr"/>
                      <a:r>
                        <a:rPr lang="en-US" sz="1400" b="0" i="0">
                          <a:latin typeface="+mn-lt"/>
                        </a:rPr>
                        <a:t>$1,000</a:t>
                      </a:r>
                      <a:endParaRPr lang="en-US" sz="1400" b="0" i="0" dirty="0">
                        <a:latin typeface="+mn-lt"/>
                      </a:endParaRPr>
                    </a:p>
                  </a:txBody>
                  <a:tcPr marL="68580" marR="68580" marT="34290" marB="34290" anchor="ctr"/>
                </a:tc>
                <a:extLst>
                  <a:ext uri="{0D108BD9-81ED-4DB2-BD59-A6C34878D82A}">
                    <a16:rowId xmlns:a16="http://schemas.microsoft.com/office/drawing/2014/main" val="568537164"/>
                  </a:ext>
                </a:extLst>
              </a:tr>
            </a:tbl>
          </a:graphicData>
        </a:graphic>
      </p:graphicFrame>
    </p:spTree>
    <p:extLst>
      <p:ext uri="{BB962C8B-B14F-4D97-AF65-F5344CB8AC3E}">
        <p14:creationId xmlns:p14="http://schemas.microsoft.com/office/powerpoint/2010/main" val="151070693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Introduction</a:t>
            </a:r>
          </a:p>
        </p:txBody>
      </p:sp>
      <p:sp>
        <p:nvSpPr>
          <p:cNvPr id="26"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marL="171450" lvl="1" indent="-171450"/>
            <a:r>
              <a:rPr lang="es-ES" sz="2000" b="1" dirty="0"/>
              <a:t>Meta</a:t>
            </a:r>
          </a:p>
          <a:p>
            <a:pPr marL="514350" lvl="2" indent="-171450"/>
            <a:r>
              <a:rPr lang="es-ES" sz="1900" dirty="0"/>
              <a:t>Llama 2, Llama 3</a:t>
            </a:r>
          </a:p>
          <a:p>
            <a:pPr marL="514350" lvl="2" indent="-171450"/>
            <a:r>
              <a:rPr lang="es-ES" sz="1900" dirty="0"/>
              <a:t>Llama 3.1, Llama 3.2</a:t>
            </a:r>
          </a:p>
          <a:p>
            <a:pPr marL="171450" lvl="1" indent="-171450"/>
            <a:r>
              <a:rPr lang="en-US" sz="2000" dirty="0"/>
              <a:t>Access – </a:t>
            </a:r>
            <a:r>
              <a:rPr lang="es-ES" sz="2000" dirty="0"/>
              <a:t>Open </a:t>
            </a:r>
            <a:r>
              <a:rPr lang="en-US" sz="2000" dirty="0"/>
              <a:t>Source</a:t>
            </a:r>
          </a:p>
          <a:p>
            <a:pPr marL="171450" lvl="1" indent="-171450"/>
            <a:r>
              <a:rPr lang="pt-BR" sz="2000" dirty="0"/>
              <a:t> Multimodal</a:t>
            </a:r>
          </a:p>
          <a:p>
            <a:pPr marL="514350" lvl="2" indent="-171450"/>
            <a:r>
              <a:rPr lang="pt-BR" sz="1900" dirty="0"/>
              <a:t>Text, Image</a:t>
            </a:r>
            <a:endParaRPr lang="en-US" sz="1900" dirty="0"/>
          </a:p>
          <a:p>
            <a:pPr marL="171450" lvl="1" indent="-171450"/>
            <a:endParaRPr lang="en-US" sz="2000" dirty="0"/>
          </a:p>
        </p:txBody>
      </p:sp>
      <p:sp>
        <p:nvSpPr>
          <p:cNvPr id="7" name="Content Placeholder 2">
            <a:extLst>
              <a:ext uri="{FF2B5EF4-FFF2-40B4-BE49-F238E27FC236}">
                <a16:creationId xmlns:a16="http://schemas.microsoft.com/office/drawing/2014/main" id="{68A5FD2B-E3E5-1C2B-0151-21F216B14A33}"/>
              </a:ext>
            </a:extLst>
          </p:cNvPr>
          <p:cNvSpPr txBox="1">
            <a:spLocks/>
          </p:cNvSpPr>
          <p:nvPr/>
        </p:nvSpPr>
        <p:spPr>
          <a:xfrm>
            <a:off x="4810126" y="1369219"/>
            <a:ext cx="3686372" cy="3223260"/>
          </a:xfrm>
          <a:prstGeom prst="rect">
            <a:avLst/>
          </a:prstGeom>
          <a:noFill/>
        </p:spPr>
        <p:txBody>
          <a:bodyPr vert="horz" lIns="68580" tIns="34290" rIns="68580" bIns="34290" rtlCol="0">
            <a:normAutofit/>
          </a:bodyPr>
          <a:lstStyle/>
          <a:p>
            <a:pPr marL="171450" lvl="1" indent="-171450">
              <a:lnSpc>
                <a:spcPct val="90000"/>
              </a:lnSpc>
              <a:spcBef>
                <a:spcPts val="750"/>
              </a:spcBef>
              <a:spcAft>
                <a:spcPts val="600"/>
              </a:spcAft>
              <a:buClr>
                <a:schemeClr val="accent2"/>
              </a:buClr>
              <a:buFont typeface="Arial" panose="020B0604020202020204" pitchFamily="34" charset="0"/>
              <a:buChar char="•"/>
            </a:pPr>
            <a:r>
              <a:rPr lang="nl-NL" sz="2000" b="1" dirty="0"/>
              <a:t>Google</a:t>
            </a:r>
          </a:p>
          <a:p>
            <a:pPr marL="514350" lvl="2" indent="-171450">
              <a:lnSpc>
                <a:spcPct val="90000"/>
              </a:lnSpc>
              <a:spcBef>
                <a:spcPts val="750"/>
              </a:spcBef>
              <a:spcAft>
                <a:spcPts val="600"/>
              </a:spcAft>
              <a:buClr>
                <a:schemeClr val="accent2"/>
              </a:buClr>
              <a:buFont typeface="Arial" panose="020B0604020202020204" pitchFamily="34" charset="0"/>
              <a:buChar char="•"/>
            </a:pPr>
            <a:r>
              <a:rPr lang="nl-NL" sz="2000" dirty="0"/>
              <a:t>Gemma</a:t>
            </a:r>
          </a:p>
          <a:p>
            <a:pPr marL="514350" lvl="2" indent="-171450">
              <a:lnSpc>
                <a:spcPct val="90000"/>
              </a:lnSpc>
              <a:spcBef>
                <a:spcPts val="750"/>
              </a:spcBef>
              <a:spcAft>
                <a:spcPts val="600"/>
              </a:spcAft>
              <a:buClr>
                <a:schemeClr val="accent2"/>
              </a:buClr>
              <a:buFont typeface="Arial" panose="020B0604020202020204" pitchFamily="34" charset="0"/>
              <a:buChar char="•"/>
            </a:pPr>
            <a:r>
              <a:rPr lang="nl-NL" sz="2000" dirty="0"/>
              <a:t>Gemma 2</a:t>
            </a:r>
          </a:p>
          <a:p>
            <a:pPr marL="171450" lvl="1" indent="-171450">
              <a:lnSpc>
                <a:spcPct val="90000"/>
              </a:lnSpc>
              <a:spcBef>
                <a:spcPts val="750"/>
              </a:spcBef>
              <a:spcAft>
                <a:spcPts val="600"/>
              </a:spcAft>
              <a:buClr>
                <a:schemeClr val="accent2"/>
              </a:buClr>
              <a:buFont typeface="Arial" panose="020B0604020202020204" pitchFamily="34" charset="0"/>
              <a:buChar char="•"/>
            </a:pPr>
            <a:r>
              <a:rPr lang="en-US" sz="2000" dirty="0"/>
              <a:t>Access – </a:t>
            </a:r>
            <a:r>
              <a:rPr lang="nl-NL" sz="2000" dirty="0"/>
              <a:t>Open Source</a:t>
            </a:r>
          </a:p>
          <a:p>
            <a:pPr marL="171450" lvl="1" indent="-171450">
              <a:lnSpc>
                <a:spcPct val="90000"/>
              </a:lnSpc>
              <a:spcBef>
                <a:spcPts val="750"/>
              </a:spcBef>
              <a:spcAft>
                <a:spcPts val="600"/>
              </a:spcAft>
              <a:buClr>
                <a:schemeClr val="accent2"/>
              </a:buClr>
              <a:buFont typeface="Arial" panose="020B0604020202020204" pitchFamily="34" charset="0"/>
              <a:buChar char="•"/>
            </a:pPr>
            <a:r>
              <a:rPr lang="pt-BR" sz="2000" dirty="0"/>
              <a:t>Multimodal</a:t>
            </a:r>
          </a:p>
          <a:p>
            <a:pPr marL="514350" lvl="2" indent="-171450">
              <a:lnSpc>
                <a:spcPct val="90000"/>
              </a:lnSpc>
              <a:spcBef>
                <a:spcPts val="750"/>
              </a:spcBef>
              <a:spcAft>
                <a:spcPts val="600"/>
              </a:spcAft>
              <a:buClr>
                <a:schemeClr val="accent2"/>
              </a:buClr>
              <a:buFont typeface="Arial" panose="020B0604020202020204" pitchFamily="34" charset="0"/>
              <a:buChar char="•"/>
            </a:pPr>
            <a:r>
              <a:rPr lang="pt-BR" sz="1900" dirty="0"/>
              <a:t>Text, Image</a:t>
            </a:r>
            <a:endParaRPr lang="en-US" sz="1900" dirty="0"/>
          </a:p>
          <a:p>
            <a:pPr marL="171450" lvl="1" indent="-171450">
              <a:lnSpc>
                <a:spcPct val="90000"/>
              </a:lnSpc>
              <a:spcBef>
                <a:spcPts val="750"/>
              </a:spcBef>
              <a:spcAft>
                <a:spcPts val="600"/>
              </a:spcAft>
              <a:buClr>
                <a:schemeClr val="accent2"/>
              </a:buClr>
              <a:buFont typeface="Arial" panose="020B0604020202020204" pitchFamily="34" charset="0"/>
              <a:buChar char="•"/>
            </a:pPr>
            <a:endParaRPr lang="nl-NL" sz="2000" dirty="0"/>
          </a:p>
          <a:p>
            <a:pPr marL="171450" lvl="1" indent="-171450">
              <a:lnSpc>
                <a:spcPct val="90000"/>
              </a:lnSpc>
              <a:spcBef>
                <a:spcPts val="750"/>
              </a:spcBef>
              <a:spcAft>
                <a:spcPts val="600"/>
              </a:spcAft>
              <a:buClr>
                <a:schemeClr val="accent2"/>
              </a:buClr>
              <a:buFont typeface="Arial" panose="020B0604020202020204" pitchFamily="34" charset="0"/>
              <a:buChar char="•"/>
            </a:pPr>
            <a:endParaRPr lang="en-US" sz="2000" dirty="0"/>
          </a:p>
          <a:p>
            <a:pPr marL="171450" lvl="1" indent="-171450">
              <a:lnSpc>
                <a:spcPct val="90000"/>
              </a:lnSpc>
              <a:spcBef>
                <a:spcPts val="750"/>
              </a:spcBef>
              <a:spcAft>
                <a:spcPts val="600"/>
              </a:spcAft>
              <a:buClr>
                <a:schemeClr val="accent2"/>
              </a:buClr>
              <a:buFont typeface="Arial" panose="020B0604020202020204" pitchFamily="34" charset="0"/>
              <a:buChar char="•"/>
            </a:pPr>
            <a:endParaRPr lang="en-US" sz="2000" dirty="0"/>
          </a:p>
          <a:p>
            <a:pPr marL="171450" lvl="1" indent="-171450">
              <a:lnSpc>
                <a:spcPct val="90000"/>
              </a:lnSpc>
              <a:spcBef>
                <a:spcPts val="750"/>
              </a:spcBef>
              <a:spcAft>
                <a:spcPts val="600"/>
              </a:spcAft>
              <a:buClr>
                <a:schemeClr val="accent2"/>
              </a:buClr>
              <a:buFont typeface="Arial" panose="020B0604020202020204" pitchFamily="34" charset="0"/>
              <a:buChar char="•"/>
            </a:pPr>
            <a:endParaRPr lang="en-US" sz="2000" dirty="0"/>
          </a:p>
          <a:p>
            <a:pPr marL="171450" lvl="1" indent="-171450">
              <a:lnSpc>
                <a:spcPct val="90000"/>
              </a:lnSpc>
              <a:spcBef>
                <a:spcPts val="750"/>
              </a:spcBef>
              <a:spcAft>
                <a:spcPts val="600"/>
              </a:spcAft>
              <a:buClr>
                <a:schemeClr val="accent2"/>
              </a:buClr>
              <a:buFont typeface="Arial" panose="020B0604020202020204" pitchFamily="34" charset="0"/>
              <a:buChar char="•"/>
            </a:pP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273724122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Conclusions</a:t>
            </a:r>
          </a:p>
        </p:txBody>
      </p:sp>
      <p:sp>
        <p:nvSpPr>
          <p:cNvPr id="9"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IN" sz="2000" dirty="0"/>
              <a:t>Large Language Models</a:t>
            </a:r>
          </a:p>
          <a:p>
            <a:pPr marL="171450" lvl="1">
              <a:spcBef>
                <a:spcPts val="750"/>
              </a:spcBef>
              <a:spcAft>
                <a:spcPts val="600"/>
              </a:spcAft>
              <a:buClr>
                <a:schemeClr val="accent2"/>
              </a:buClr>
            </a:pPr>
            <a:r>
              <a:rPr lang="en-IN" sz="2000" dirty="0"/>
              <a:t>Prompt Engineering</a:t>
            </a:r>
          </a:p>
          <a:p>
            <a:pPr marL="171450" lvl="1">
              <a:spcBef>
                <a:spcPts val="750"/>
              </a:spcBef>
              <a:spcAft>
                <a:spcPts val="600"/>
              </a:spcAft>
              <a:buClr>
                <a:schemeClr val="accent2"/>
              </a:buClr>
            </a:pPr>
            <a:r>
              <a:rPr lang="en-IN" sz="2000" dirty="0"/>
              <a:t>In Context Learning</a:t>
            </a:r>
          </a:p>
          <a:p>
            <a:pPr marL="171450" lvl="1">
              <a:spcBef>
                <a:spcPts val="750"/>
              </a:spcBef>
              <a:spcAft>
                <a:spcPts val="600"/>
              </a:spcAft>
              <a:buClr>
                <a:schemeClr val="accent2"/>
              </a:buClr>
            </a:pPr>
            <a:r>
              <a:rPr lang="en-IN" sz="2000" dirty="0"/>
              <a:t>Model Training</a:t>
            </a:r>
          </a:p>
          <a:p>
            <a:pPr marL="171450" lvl="1">
              <a:spcBef>
                <a:spcPts val="750"/>
              </a:spcBef>
              <a:spcAft>
                <a:spcPts val="600"/>
              </a:spcAft>
              <a:buClr>
                <a:schemeClr val="accent2"/>
              </a:buClr>
            </a:pPr>
            <a:r>
              <a:rPr lang="en-IN" sz="2000" dirty="0"/>
              <a:t>Applications</a:t>
            </a:r>
            <a:endParaRPr lang="en-US" sz="2000" dirty="0"/>
          </a:p>
        </p:txBody>
      </p:sp>
    </p:spTree>
    <p:extLst>
      <p:ext uri="{BB962C8B-B14F-4D97-AF65-F5344CB8AC3E}">
        <p14:creationId xmlns:p14="http://schemas.microsoft.com/office/powerpoint/2010/main" val="41461374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287907" y="573377"/>
            <a:ext cx="3986276" cy="3996747"/>
          </a:xfrm>
          <a:noFill/>
        </p:spPr>
        <p:txBody>
          <a:bodyPr/>
          <a:lstStyle/>
          <a:p>
            <a:r>
              <a:rPr lang="en-US" dirty="0"/>
              <a:t>Thank you</a:t>
            </a:r>
          </a:p>
        </p:txBody>
      </p:sp>
      <p:sp>
        <p:nvSpPr>
          <p:cNvPr id="3" name="Content Placeholder 2">
            <a:extLst>
              <a:ext uri="{FF2B5EF4-FFF2-40B4-BE49-F238E27FC236}">
                <a16:creationId xmlns:a16="http://schemas.microsoft.com/office/drawing/2014/main" id="{1BE98EFF-197D-3136-70B9-7BBD30A48931}"/>
              </a:ext>
            </a:extLst>
          </p:cNvPr>
          <p:cNvSpPr>
            <a:spLocks noGrp="1"/>
          </p:cNvSpPr>
          <p:nvPr>
            <p:ph idx="1"/>
          </p:nvPr>
        </p:nvSpPr>
        <p:spPr>
          <a:xfrm>
            <a:off x="4954092" y="566379"/>
            <a:ext cx="3464953" cy="3986276"/>
          </a:xfrm>
          <a:noFill/>
        </p:spPr>
        <p:txBody>
          <a:bodyPr>
            <a:normAutofit/>
          </a:bodyPr>
          <a:lstStyle/>
          <a:p>
            <a:r>
              <a:rPr lang="en-US" sz="2000" dirty="0"/>
              <a:t>Pritam Prakash Shete</a:t>
            </a:r>
          </a:p>
          <a:p>
            <a:r>
              <a:rPr lang="en-US" sz="2000" dirty="0"/>
              <a:t>Telephone - 022-25595212</a:t>
            </a:r>
          </a:p>
          <a:p>
            <a:r>
              <a:rPr lang="en-US" sz="2000" dirty="0"/>
              <a:t>Email - ppshete@barc.gov.in</a:t>
            </a:r>
          </a:p>
          <a:p>
            <a:endParaRPr lang="en-US" dirty="0"/>
          </a:p>
        </p:txBody>
      </p:sp>
    </p:spTree>
    <p:extLst>
      <p:ext uri="{BB962C8B-B14F-4D97-AF65-F5344CB8AC3E}">
        <p14:creationId xmlns:p14="http://schemas.microsoft.com/office/powerpoint/2010/main" val="156248483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628650" y="273844"/>
            <a:ext cx="7886700" cy="994172"/>
          </a:xfrm>
          <a:noFill/>
        </p:spPr>
        <p:txBody>
          <a:bodyPr anchor="ctr"/>
          <a:lstStyle/>
          <a:p>
            <a:r>
              <a:rPr lang="en-US" dirty="0"/>
              <a:t>Speaking engagement metrics</a:t>
            </a:r>
          </a:p>
        </p:txBody>
      </p:sp>
      <p:graphicFrame>
        <p:nvGraphicFramePr>
          <p:cNvPr id="4" name="Table Placeholder 3">
            <a:extLst>
              <a:ext uri="{FF2B5EF4-FFF2-40B4-BE49-F238E27FC236}">
                <a16:creationId xmlns:a16="http://schemas.microsoft.com/office/drawing/2014/main" id="{0519CAC4-33D8-0B1E-88FF-086E69894AFB}"/>
              </a:ext>
            </a:extLst>
          </p:cNvPr>
          <p:cNvGraphicFramePr>
            <a:graphicFrameLocks noGrp="1"/>
          </p:cNvGraphicFramePr>
          <p:nvPr>
            <p:ph type="tbl" sz="quarter" idx="13"/>
            <p:extLst>
              <p:ext uri="{D42A27DB-BD31-4B8C-83A1-F6EECF244321}">
                <p14:modId xmlns:p14="http://schemas.microsoft.com/office/powerpoint/2010/main" val="422617345"/>
              </p:ext>
            </p:extLst>
          </p:nvPr>
        </p:nvGraphicFramePr>
        <p:xfrm>
          <a:off x="628650" y="1369219"/>
          <a:ext cx="7886701" cy="3291840"/>
        </p:xfrm>
        <a:graphic>
          <a:graphicData uri="http://schemas.openxmlformats.org/drawingml/2006/table">
            <a:tbl>
              <a:tblPr firstRow="1" bandRow="1">
                <a:tableStyleId>{72833802-FEF1-4C79-8D5D-14CF1EAF98D9}</a:tableStyleId>
              </a:tblPr>
              <a:tblGrid>
                <a:gridCol w="2626929">
                  <a:extLst>
                    <a:ext uri="{9D8B030D-6E8A-4147-A177-3AD203B41FA5}">
                      <a16:colId xmlns:a16="http://schemas.microsoft.com/office/drawing/2014/main" val="2382218087"/>
                    </a:ext>
                  </a:extLst>
                </a:gridCol>
                <a:gridCol w="2183525">
                  <a:extLst>
                    <a:ext uri="{9D8B030D-6E8A-4147-A177-3AD203B41FA5}">
                      <a16:colId xmlns:a16="http://schemas.microsoft.com/office/drawing/2014/main" val="3953468724"/>
                    </a:ext>
                  </a:extLst>
                </a:gridCol>
                <a:gridCol w="1592318">
                  <a:extLst>
                    <a:ext uri="{9D8B030D-6E8A-4147-A177-3AD203B41FA5}">
                      <a16:colId xmlns:a16="http://schemas.microsoft.com/office/drawing/2014/main" val="4277526474"/>
                    </a:ext>
                  </a:extLst>
                </a:gridCol>
                <a:gridCol w="1483929">
                  <a:extLst>
                    <a:ext uri="{9D8B030D-6E8A-4147-A177-3AD203B41FA5}">
                      <a16:colId xmlns:a16="http://schemas.microsoft.com/office/drawing/2014/main" val="2438884888"/>
                    </a:ext>
                  </a:extLst>
                </a:gridCol>
              </a:tblGrid>
              <a:tr h="548640">
                <a:tc>
                  <a:txBody>
                    <a:bodyPr/>
                    <a:lstStyle/>
                    <a:p>
                      <a:pPr algn="ctr"/>
                      <a:r>
                        <a:rPr lang="en-US" sz="1400" b="1" i="0" dirty="0">
                          <a:latin typeface="+mj-lt"/>
                        </a:rPr>
                        <a:t>Impact  factor</a:t>
                      </a:r>
                    </a:p>
                  </a:txBody>
                  <a:tcPr marL="68580" marR="68580" marT="34290" marB="34290" anchor="ctr"/>
                </a:tc>
                <a:tc>
                  <a:txBody>
                    <a:bodyPr/>
                    <a:lstStyle/>
                    <a:p>
                      <a:pPr algn="ctr"/>
                      <a:r>
                        <a:rPr lang="en-US" sz="1400" b="1" i="0" dirty="0">
                          <a:latin typeface="+mj-lt"/>
                        </a:rPr>
                        <a:t>Measurement</a:t>
                      </a:r>
                    </a:p>
                  </a:txBody>
                  <a:tcPr marL="68580" marR="68580" marT="34290" marB="34290" anchor="ctr"/>
                </a:tc>
                <a:tc>
                  <a:txBody>
                    <a:bodyPr/>
                    <a:lstStyle/>
                    <a:p>
                      <a:pPr algn="ctr"/>
                      <a:r>
                        <a:rPr lang="en-US" sz="1400" b="1" i="0" dirty="0">
                          <a:latin typeface="+mj-lt"/>
                        </a:rPr>
                        <a:t>Target</a:t>
                      </a:r>
                    </a:p>
                  </a:txBody>
                  <a:tcPr marL="68580" marR="68580" marT="34290" marB="34290" anchor="ctr"/>
                </a:tc>
                <a:tc>
                  <a:txBody>
                    <a:bodyPr/>
                    <a:lstStyle/>
                    <a:p>
                      <a:pPr algn="ctr"/>
                      <a:r>
                        <a:rPr lang="en-US" sz="1400" b="1" i="0" dirty="0">
                          <a:latin typeface="+mj-lt"/>
                        </a:rPr>
                        <a:t>Achieved</a:t>
                      </a:r>
                    </a:p>
                  </a:txBody>
                  <a:tcPr marL="68580" marR="68580" marT="34290" marB="34290" anchor="ctr"/>
                </a:tc>
                <a:extLst>
                  <a:ext uri="{0D108BD9-81ED-4DB2-BD59-A6C34878D82A}">
                    <a16:rowId xmlns:a16="http://schemas.microsoft.com/office/drawing/2014/main" val="2857107962"/>
                  </a:ext>
                </a:extLst>
              </a:tr>
              <a:tr h="548640">
                <a:tc>
                  <a:txBody>
                    <a:bodyPr/>
                    <a:lstStyle/>
                    <a:p>
                      <a:pPr algn="ctr"/>
                      <a:r>
                        <a:rPr lang="en-US" sz="1400" b="0" i="0" dirty="0">
                          <a:latin typeface="+mn-lt"/>
                        </a:rPr>
                        <a:t>Audience interaction</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85</a:t>
                      </a:r>
                    </a:p>
                  </a:txBody>
                  <a:tcPr marL="68580" marR="68580" marT="34290" marB="34290" anchor="ctr"/>
                </a:tc>
                <a:tc>
                  <a:txBody>
                    <a:bodyPr/>
                    <a:lstStyle/>
                    <a:p>
                      <a:pPr algn="ctr"/>
                      <a:r>
                        <a:rPr lang="en-US" sz="1400" b="0" i="0" dirty="0">
                          <a:latin typeface="+mn-lt"/>
                        </a:rPr>
                        <a:t>88</a:t>
                      </a:r>
                    </a:p>
                  </a:txBody>
                  <a:tcPr marL="68580" marR="68580" marT="34290" marB="34290" anchor="ctr"/>
                </a:tc>
                <a:extLst>
                  <a:ext uri="{0D108BD9-81ED-4DB2-BD59-A6C34878D82A}">
                    <a16:rowId xmlns:a16="http://schemas.microsoft.com/office/drawing/2014/main" val="1671386868"/>
                  </a:ext>
                </a:extLst>
              </a:tr>
              <a:tr h="548640">
                <a:tc>
                  <a:txBody>
                    <a:bodyPr/>
                    <a:lstStyle/>
                    <a:p>
                      <a:pPr algn="ctr"/>
                      <a:r>
                        <a:rPr lang="en-US" sz="1400" b="0" i="0" dirty="0">
                          <a:latin typeface="+mn-lt"/>
                        </a:rPr>
                        <a:t>Knowledge retention</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75</a:t>
                      </a:r>
                    </a:p>
                  </a:txBody>
                  <a:tcPr marL="68580" marR="68580" marT="34290" marB="34290" anchor="ctr"/>
                </a:tc>
                <a:tc>
                  <a:txBody>
                    <a:bodyPr/>
                    <a:lstStyle/>
                    <a:p>
                      <a:pPr algn="ctr"/>
                      <a:r>
                        <a:rPr lang="en-US" sz="1400" b="0" i="0" dirty="0">
                          <a:latin typeface="+mn-lt"/>
                        </a:rPr>
                        <a:t>80</a:t>
                      </a:r>
                    </a:p>
                  </a:txBody>
                  <a:tcPr marL="68580" marR="68580" marT="34290" marB="34290" anchor="ctr"/>
                </a:tc>
                <a:extLst>
                  <a:ext uri="{0D108BD9-81ED-4DB2-BD59-A6C34878D82A}">
                    <a16:rowId xmlns:a16="http://schemas.microsoft.com/office/drawing/2014/main" val="380626418"/>
                  </a:ext>
                </a:extLst>
              </a:tr>
              <a:tr h="548640">
                <a:tc>
                  <a:txBody>
                    <a:bodyPr/>
                    <a:lstStyle/>
                    <a:p>
                      <a:pPr algn="ctr"/>
                      <a:r>
                        <a:rPr lang="en-US" sz="1400" b="0" i="0" dirty="0">
                          <a:latin typeface="+mn-lt"/>
                        </a:rPr>
                        <a:t>Post-presentation surveys</a:t>
                      </a:r>
                    </a:p>
                  </a:txBody>
                  <a:tcPr marL="68580" marR="68580" marT="34290" marB="34290" anchor="ctr"/>
                </a:tc>
                <a:tc>
                  <a:txBody>
                    <a:bodyPr/>
                    <a:lstStyle/>
                    <a:p>
                      <a:pPr algn="ctr"/>
                      <a:r>
                        <a:rPr lang="en-US" sz="1400" b="0" i="0" dirty="0">
                          <a:latin typeface="+mn-lt"/>
                        </a:rPr>
                        <a:t>Average rating</a:t>
                      </a:r>
                    </a:p>
                  </a:txBody>
                  <a:tcPr marL="68580" marR="68580" marT="34290" marB="34290" anchor="ctr"/>
                </a:tc>
                <a:tc>
                  <a:txBody>
                    <a:bodyPr/>
                    <a:lstStyle/>
                    <a:p>
                      <a:pPr algn="ctr"/>
                      <a:r>
                        <a:rPr lang="en-US" sz="1400" b="0" i="0" dirty="0">
                          <a:latin typeface="+mn-lt"/>
                        </a:rPr>
                        <a:t>4.2</a:t>
                      </a:r>
                    </a:p>
                  </a:txBody>
                  <a:tcPr marL="68580" marR="68580" marT="34290" marB="34290" anchor="ctr"/>
                </a:tc>
                <a:tc>
                  <a:txBody>
                    <a:bodyPr/>
                    <a:lstStyle/>
                    <a:p>
                      <a:pPr algn="ctr"/>
                      <a:r>
                        <a:rPr lang="en-US" sz="1400" b="0" i="0" dirty="0">
                          <a:latin typeface="+mn-lt"/>
                        </a:rPr>
                        <a:t>4.5</a:t>
                      </a:r>
                    </a:p>
                  </a:txBody>
                  <a:tcPr marL="68580" marR="68580" marT="34290" marB="34290" anchor="ctr"/>
                </a:tc>
                <a:extLst>
                  <a:ext uri="{0D108BD9-81ED-4DB2-BD59-A6C34878D82A}">
                    <a16:rowId xmlns:a16="http://schemas.microsoft.com/office/drawing/2014/main" val="2132482967"/>
                  </a:ext>
                </a:extLst>
              </a:tr>
              <a:tr h="548640">
                <a:tc>
                  <a:txBody>
                    <a:bodyPr/>
                    <a:lstStyle/>
                    <a:p>
                      <a:pPr algn="ctr"/>
                      <a:r>
                        <a:rPr lang="en-US" sz="1400" b="0" i="0" dirty="0">
                          <a:latin typeface="+mn-lt"/>
                        </a:rPr>
                        <a:t>Referral rate</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10</a:t>
                      </a:r>
                    </a:p>
                  </a:txBody>
                  <a:tcPr marL="68580" marR="68580" marT="34290" marB="34290" anchor="ctr"/>
                </a:tc>
                <a:tc>
                  <a:txBody>
                    <a:bodyPr/>
                    <a:lstStyle/>
                    <a:p>
                      <a:pPr algn="ctr"/>
                      <a:r>
                        <a:rPr lang="en-US" sz="1400" b="0" i="0" dirty="0">
                          <a:latin typeface="+mn-lt"/>
                        </a:rPr>
                        <a:t>12</a:t>
                      </a:r>
                    </a:p>
                  </a:txBody>
                  <a:tcPr marL="68580" marR="68580" marT="34290" marB="34290" anchor="ctr"/>
                </a:tc>
                <a:extLst>
                  <a:ext uri="{0D108BD9-81ED-4DB2-BD59-A6C34878D82A}">
                    <a16:rowId xmlns:a16="http://schemas.microsoft.com/office/drawing/2014/main" val="3936251906"/>
                  </a:ext>
                </a:extLst>
              </a:tr>
              <a:tr h="548640">
                <a:tc>
                  <a:txBody>
                    <a:bodyPr/>
                    <a:lstStyle/>
                    <a:p>
                      <a:pPr algn="ctr"/>
                      <a:r>
                        <a:rPr lang="en-US" sz="1400" b="0" i="0" dirty="0">
                          <a:latin typeface="+mn-lt"/>
                        </a:rPr>
                        <a:t>Collaboration opportunities</a:t>
                      </a:r>
                    </a:p>
                  </a:txBody>
                  <a:tcPr marL="68580" marR="68580" marT="34290" marB="34290" anchor="ctr"/>
                </a:tc>
                <a:tc>
                  <a:txBody>
                    <a:bodyPr/>
                    <a:lstStyle/>
                    <a:p>
                      <a:pPr algn="ctr"/>
                      <a:r>
                        <a:rPr lang="en-US" sz="1400" b="0" i="0" dirty="0">
                          <a:latin typeface="+mn-lt"/>
                        </a:rPr>
                        <a:t># of opportunities</a:t>
                      </a:r>
                    </a:p>
                  </a:txBody>
                  <a:tcPr marL="68580" marR="68580" marT="34290" marB="34290" anchor="ctr"/>
                </a:tc>
                <a:tc>
                  <a:txBody>
                    <a:bodyPr/>
                    <a:lstStyle/>
                    <a:p>
                      <a:pPr algn="ctr"/>
                      <a:r>
                        <a:rPr lang="en-US" sz="1400" b="0" i="0" dirty="0">
                          <a:latin typeface="+mn-lt"/>
                        </a:rPr>
                        <a:t>8</a:t>
                      </a:r>
                    </a:p>
                  </a:txBody>
                  <a:tcPr marL="68580" marR="68580" marT="34290" marB="34290" anchor="ctr"/>
                </a:tc>
                <a:tc>
                  <a:txBody>
                    <a:bodyPr/>
                    <a:lstStyle/>
                    <a:p>
                      <a:pPr algn="ctr"/>
                      <a:r>
                        <a:rPr lang="en-US" sz="1400" b="0" i="0" dirty="0">
                          <a:latin typeface="+mn-lt"/>
                        </a:rPr>
                        <a:t>10</a:t>
                      </a:r>
                    </a:p>
                  </a:txBody>
                  <a:tcPr marL="68580" marR="68580" marT="34290" marB="34290" anchor="ctr"/>
                </a:tc>
                <a:extLst>
                  <a:ext uri="{0D108BD9-81ED-4DB2-BD59-A6C34878D82A}">
                    <a16:rowId xmlns:a16="http://schemas.microsoft.com/office/drawing/2014/main" val="568537164"/>
                  </a:ext>
                </a:extLst>
              </a:tr>
            </a:tbl>
          </a:graphicData>
        </a:graphic>
      </p:graphicFrame>
    </p:spTree>
    <p:extLst>
      <p:ext uri="{BB962C8B-B14F-4D97-AF65-F5344CB8AC3E}">
        <p14:creationId xmlns:p14="http://schemas.microsoft.com/office/powerpoint/2010/main" val="3604630649"/>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Placeholder 5" descr="Boy playing in playground in front of apartment building&#10;">
            <a:extLst>
              <a:ext uri="{FF2B5EF4-FFF2-40B4-BE49-F238E27FC236}">
                <a16:creationId xmlns:a16="http://schemas.microsoft.com/office/drawing/2014/main" id="{46148692-01F9-F0AF-248D-A06D949F3145}"/>
              </a:ext>
            </a:extLst>
          </p:cNvPr>
          <p:cNvPicPr>
            <a:picLocks noGrp="1" noChangeAspect="1"/>
          </p:cNvPicPr>
          <p:nvPr>
            <p:ph type="pic" sz="quarter" idx="10"/>
          </p:nvPr>
        </p:nvPicPr>
        <p:blipFill rotWithShape="1">
          <a:blip r:embed="rId3"/>
          <a:srcRect/>
          <a:stretch/>
        </p:blipFill>
        <p:spPr>
          <a:xfrm>
            <a:off x="0" y="0"/>
            <a:ext cx="9144000" cy="5143500"/>
          </a:xfrm>
        </p:spPr>
      </p:pic>
      <p:sp>
        <p:nvSpPr>
          <p:cNvPr id="3" name="Title 2">
            <a:extLst>
              <a:ext uri="{FF2B5EF4-FFF2-40B4-BE49-F238E27FC236}">
                <a16:creationId xmlns:a16="http://schemas.microsoft.com/office/drawing/2014/main" id="{A0034E89-1952-5288-08A0-70A4A73BE39E}"/>
              </a:ext>
            </a:extLst>
          </p:cNvPr>
          <p:cNvSpPr>
            <a:spLocks noGrp="1"/>
          </p:cNvSpPr>
          <p:nvPr>
            <p:ph type="title"/>
          </p:nvPr>
        </p:nvSpPr>
        <p:spPr>
          <a:xfrm>
            <a:off x="2151126" y="692658"/>
            <a:ext cx="4841748" cy="3758184"/>
          </a:xfrm>
          <a:noFill/>
        </p:spPr>
        <p:txBody>
          <a:bodyPr anchor="ctr"/>
          <a:lstStyle/>
          <a:p>
            <a:r>
              <a:rPr lang="en-US" dirty="0"/>
              <a:t>The power</a:t>
            </a:r>
            <a:br>
              <a:rPr lang="en-US" dirty="0"/>
            </a:br>
            <a:r>
              <a:rPr lang="en-US" dirty="0"/>
              <a:t>of communication</a:t>
            </a:r>
          </a:p>
        </p:txBody>
      </p:sp>
    </p:spTree>
    <p:extLst>
      <p:ext uri="{BB962C8B-B14F-4D97-AF65-F5344CB8AC3E}">
        <p14:creationId xmlns:p14="http://schemas.microsoft.com/office/powerpoint/2010/main" val="1756128041"/>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82513E45-4F5C-9394-1D42-7FB6C0170D83}"/>
              </a:ext>
            </a:extLst>
          </p:cNvPr>
          <p:cNvSpPr>
            <a:spLocks noGrp="1"/>
          </p:cNvSpPr>
          <p:nvPr>
            <p:ph type="title"/>
          </p:nvPr>
        </p:nvSpPr>
        <p:spPr>
          <a:xfrm>
            <a:off x="4666589" y="197071"/>
            <a:ext cx="4130566" cy="2737289"/>
          </a:xfrm>
        </p:spPr>
        <p:txBody>
          <a:bodyPr anchor="b">
            <a:normAutofit/>
          </a:bodyPr>
          <a:lstStyle/>
          <a:p>
            <a:r>
              <a:rPr lang="en-US" dirty="0"/>
              <a:t>Overcoming</a:t>
            </a:r>
            <a:br>
              <a:rPr lang="en-US" dirty="0"/>
            </a:br>
            <a:r>
              <a:rPr lang="en-US" dirty="0"/>
              <a:t>nervousness</a:t>
            </a:r>
          </a:p>
        </p:txBody>
      </p:sp>
      <p:pic>
        <p:nvPicPr>
          <p:cNvPr id="10" name="Content Placeholder 10" descr="Child looking at a world map">
            <a:extLst>
              <a:ext uri="{FF2B5EF4-FFF2-40B4-BE49-F238E27FC236}">
                <a16:creationId xmlns:a16="http://schemas.microsoft.com/office/drawing/2014/main" id="{BDDFC830-574D-79C7-544E-026A2E301E99}"/>
              </a:ext>
            </a:extLst>
          </p:cNvPr>
          <p:cNvPicPr>
            <a:picLocks noGrp="1" noChangeAspect="1"/>
          </p:cNvPicPr>
          <p:nvPr>
            <p:ph type="pic" sz="quarter" idx="14"/>
          </p:nvPr>
        </p:nvPicPr>
        <p:blipFill rotWithShape="1">
          <a:blip r:embed="rId3" cstate="email">
            <a:extLst>
              <a:ext uri="{28A0092B-C50C-407E-A947-70E740481C1C}">
                <a14:useLocalDpi xmlns:a14="http://schemas.microsoft.com/office/drawing/2010/main"/>
              </a:ext>
            </a:extLst>
          </a:blip>
          <a:srcRect t="120" b="120"/>
          <a:stretch/>
        </p:blipFill>
        <p:spPr>
          <a:xfrm>
            <a:off x="530545" y="635700"/>
            <a:ext cx="3464719" cy="3463290"/>
          </a:xfrm>
        </p:spPr>
      </p:pic>
      <p:sp>
        <p:nvSpPr>
          <p:cNvPr id="5" name="Content Placeholder 4">
            <a:extLst>
              <a:ext uri="{FF2B5EF4-FFF2-40B4-BE49-F238E27FC236}">
                <a16:creationId xmlns:a16="http://schemas.microsoft.com/office/drawing/2014/main" id="{55C37F52-5C08-7C02-C9CA-E2AD930A95FB}"/>
              </a:ext>
            </a:extLst>
          </p:cNvPr>
          <p:cNvSpPr>
            <a:spLocks noGrp="1"/>
          </p:cNvSpPr>
          <p:nvPr>
            <p:ph idx="1"/>
          </p:nvPr>
        </p:nvSpPr>
        <p:spPr>
          <a:xfrm>
            <a:off x="4666589" y="3043697"/>
            <a:ext cx="4130566" cy="1606112"/>
          </a:xfrm>
        </p:spPr>
        <p:txBody>
          <a:bodyPr>
            <a:normAutofit/>
          </a:bodyPr>
          <a:lstStyle/>
          <a:p>
            <a:r>
              <a:rPr lang="en-US" dirty="0"/>
              <a:t>Confidence-building</a:t>
            </a:r>
          </a:p>
          <a:p>
            <a:r>
              <a:rPr lang="en-US" dirty="0"/>
              <a:t>strategies</a:t>
            </a:r>
          </a:p>
        </p:txBody>
      </p:sp>
    </p:spTree>
    <p:extLst>
      <p:ext uri="{BB962C8B-B14F-4D97-AF65-F5344CB8AC3E}">
        <p14:creationId xmlns:p14="http://schemas.microsoft.com/office/powerpoint/2010/main" val="3293924303"/>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35F5E3-2B1C-7C0A-8581-67A9052D13AA}"/>
              </a:ext>
            </a:extLst>
          </p:cNvPr>
          <p:cNvSpPr>
            <a:spLocks noGrp="1"/>
          </p:cNvSpPr>
          <p:nvPr>
            <p:ph type="title"/>
          </p:nvPr>
        </p:nvSpPr>
        <p:spPr>
          <a:xfrm>
            <a:off x="628650" y="228602"/>
            <a:ext cx="7886700" cy="1104731"/>
          </a:xfrm>
          <a:noFill/>
        </p:spPr>
        <p:txBody>
          <a:bodyPr anchor="ctr"/>
          <a:lstStyle/>
          <a:p>
            <a:r>
              <a:rPr lang="en-US" dirty="0"/>
              <a:t>Engaging the audience</a:t>
            </a:r>
          </a:p>
        </p:txBody>
      </p:sp>
      <p:sp>
        <p:nvSpPr>
          <p:cNvPr id="3" name="Content Placeholder 2">
            <a:extLst>
              <a:ext uri="{FF2B5EF4-FFF2-40B4-BE49-F238E27FC236}">
                <a16:creationId xmlns:a16="http://schemas.microsoft.com/office/drawing/2014/main" id="{A6A33159-D030-2F82-A142-F75940728319}"/>
              </a:ext>
            </a:extLst>
          </p:cNvPr>
          <p:cNvSpPr>
            <a:spLocks noGrp="1"/>
          </p:cNvSpPr>
          <p:nvPr>
            <p:ph sz="quarter" idx="13"/>
          </p:nvPr>
        </p:nvSpPr>
        <p:spPr>
          <a:xfrm>
            <a:off x="628650" y="1378574"/>
            <a:ext cx="6009085" cy="3213667"/>
          </a:xfrm>
          <a:noFill/>
        </p:spPr>
        <p:txBody>
          <a:bodyPr vert="horz" lIns="68580" tIns="34290" rIns="68580" bIns="34290" rtlCol="0" anchor="t">
            <a:normAutofit/>
          </a:bodyPr>
          <a:lstStyle/>
          <a:p>
            <a:r>
              <a:rPr lang="en-US" dirty="0"/>
              <a:t>Make eye contact with your audience to create a sense of intimacy and involvement</a:t>
            </a:r>
          </a:p>
          <a:p>
            <a:r>
              <a:rPr lang="en-US" dirty="0"/>
              <a:t>Weave relatable stories into your presentation using narratives that make your message memorable and impactful</a:t>
            </a:r>
          </a:p>
          <a:p>
            <a:r>
              <a:rPr lang="en-US" dirty="0"/>
              <a:t>Encourage questions and provide thoughtful responses to enhance audience participation</a:t>
            </a:r>
          </a:p>
          <a:p>
            <a:r>
              <a:rPr lang="en-US" dirty="0"/>
              <a:t>Use live polls or surveys to gather audience opinions, promoting engagement and making sure the audience feel involved</a:t>
            </a:r>
          </a:p>
        </p:txBody>
      </p:sp>
    </p:spTree>
    <p:extLst>
      <p:ext uri="{BB962C8B-B14F-4D97-AF65-F5344CB8AC3E}">
        <p14:creationId xmlns:p14="http://schemas.microsoft.com/office/powerpoint/2010/main" val="3666674671"/>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463CB3-2956-E8D2-C23D-A3BAA7295DEC}"/>
              </a:ext>
            </a:extLst>
          </p:cNvPr>
          <p:cNvSpPr>
            <a:spLocks noGrp="1"/>
          </p:cNvSpPr>
          <p:nvPr>
            <p:ph type="ctrTitle"/>
          </p:nvPr>
        </p:nvSpPr>
        <p:spPr>
          <a:xfrm>
            <a:off x="2111947" y="1012369"/>
            <a:ext cx="4920107" cy="2297362"/>
          </a:xfrm>
          <a:noFill/>
        </p:spPr>
        <p:txBody>
          <a:bodyPr/>
          <a:lstStyle/>
          <a:p>
            <a:r>
              <a:rPr lang="en-US" dirty="0"/>
              <a:t>Selecting</a:t>
            </a:r>
            <a:br>
              <a:rPr lang="en-US" dirty="0"/>
            </a:br>
            <a:r>
              <a:rPr lang="en-US" dirty="0"/>
              <a:t>visual aids </a:t>
            </a:r>
          </a:p>
        </p:txBody>
      </p:sp>
      <p:sp>
        <p:nvSpPr>
          <p:cNvPr id="3" name="Subtitle 2">
            <a:extLst>
              <a:ext uri="{FF2B5EF4-FFF2-40B4-BE49-F238E27FC236}">
                <a16:creationId xmlns:a16="http://schemas.microsoft.com/office/drawing/2014/main" id="{FEECEBD4-35BF-26BB-D438-DA43EBD5EE89}"/>
              </a:ext>
            </a:extLst>
          </p:cNvPr>
          <p:cNvSpPr>
            <a:spLocks noGrp="1"/>
          </p:cNvSpPr>
          <p:nvPr>
            <p:ph type="subTitle" idx="1"/>
          </p:nvPr>
        </p:nvSpPr>
        <p:spPr>
          <a:xfrm>
            <a:off x="2111947" y="3309730"/>
            <a:ext cx="4920107" cy="1451678"/>
          </a:xfrm>
          <a:noFill/>
        </p:spPr>
        <p:txBody>
          <a:bodyPr/>
          <a:lstStyle/>
          <a:p>
            <a:r>
              <a:rPr lang="en-US" dirty="0"/>
              <a:t>Enhancing your</a:t>
            </a:r>
          </a:p>
          <a:p>
            <a:r>
              <a:rPr lang="en-US" dirty="0"/>
              <a:t>presentation</a:t>
            </a:r>
          </a:p>
        </p:txBody>
      </p:sp>
    </p:spTree>
    <p:extLst>
      <p:ext uri="{BB962C8B-B14F-4D97-AF65-F5344CB8AC3E}">
        <p14:creationId xmlns:p14="http://schemas.microsoft.com/office/powerpoint/2010/main" val="363098972"/>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Effective delivery techniques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r>
              <a:rPr lang="en-US" dirty="0"/>
              <a:t>This is a powerful tool in public speaking. It involves varying pitch, tone, and volume to convey emotion, emphasize points, and maintain interest. </a:t>
            </a:r>
          </a:p>
          <a:p>
            <a:pPr lvl="1"/>
            <a:r>
              <a:rPr lang="en-US" dirty="0"/>
              <a:t>Pitch variation</a:t>
            </a:r>
          </a:p>
          <a:p>
            <a:pPr lvl="1"/>
            <a:r>
              <a:rPr lang="en-US" dirty="0"/>
              <a:t>Tone inflection</a:t>
            </a:r>
          </a:p>
          <a:p>
            <a:pPr lvl="1"/>
            <a:r>
              <a:rPr lang="en-US" dirty="0"/>
              <a:t>Volume control</a:t>
            </a: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r>
              <a:rPr lang="en-US" dirty="0"/>
              <a:t>Effective body language enhances your message, making it more impactful and memorable.</a:t>
            </a:r>
          </a:p>
          <a:p>
            <a:pPr lvl="1"/>
            <a:r>
              <a:rPr lang="en-US" dirty="0"/>
              <a:t>Meaningful eye contact</a:t>
            </a:r>
          </a:p>
          <a:p>
            <a:pPr lvl="1"/>
            <a:r>
              <a:rPr lang="en-US" dirty="0"/>
              <a:t>Purposeful gestures</a:t>
            </a:r>
          </a:p>
          <a:p>
            <a:pPr lvl="1"/>
            <a:r>
              <a:rPr lang="en-US" dirty="0"/>
              <a:t>Maintain good posture</a:t>
            </a:r>
          </a:p>
          <a:p>
            <a:pPr lvl="1"/>
            <a:r>
              <a:rPr lang="en-US" dirty="0"/>
              <a:t>Control your expressions</a:t>
            </a:r>
          </a:p>
        </p:txBody>
      </p:sp>
    </p:spTree>
    <p:extLst>
      <p:ext uri="{BB962C8B-B14F-4D97-AF65-F5344CB8AC3E}">
        <p14:creationId xmlns:p14="http://schemas.microsoft.com/office/powerpoint/2010/main" val="1127649784"/>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4C27C8-165C-5513-DB4B-9D840097C545}"/>
              </a:ext>
            </a:extLst>
          </p:cNvPr>
          <p:cNvSpPr>
            <a:spLocks noGrp="1"/>
          </p:cNvSpPr>
          <p:nvPr>
            <p:ph type="title"/>
          </p:nvPr>
        </p:nvSpPr>
        <p:spPr>
          <a:xfrm>
            <a:off x="628650" y="273844"/>
            <a:ext cx="7886700" cy="994172"/>
          </a:xfrm>
          <a:noFill/>
        </p:spPr>
        <p:txBody>
          <a:bodyPr anchor="ctr"/>
          <a:lstStyle/>
          <a:p>
            <a:r>
              <a:rPr lang="en-US" dirty="0"/>
              <a:t>Navigating Q&amp;A sessions</a:t>
            </a:r>
          </a:p>
        </p:txBody>
      </p:sp>
      <p:sp>
        <p:nvSpPr>
          <p:cNvPr id="3" name="Content Placeholder 2">
            <a:extLst>
              <a:ext uri="{FF2B5EF4-FFF2-40B4-BE49-F238E27FC236}">
                <a16:creationId xmlns:a16="http://schemas.microsoft.com/office/drawing/2014/main" id="{FACE640F-7F5A-BDB7-205D-765FA80B6796}"/>
              </a:ext>
            </a:extLst>
          </p:cNvPr>
          <p:cNvSpPr>
            <a:spLocks noGrp="1"/>
          </p:cNvSpPr>
          <p:nvPr>
            <p:ph sz="half" idx="1"/>
          </p:nvPr>
        </p:nvSpPr>
        <p:spPr>
          <a:xfrm>
            <a:off x="628651" y="1369219"/>
            <a:ext cx="2331719" cy="3223260"/>
          </a:xfrm>
          <a:noFill/>
        </p:spPr>
        <p:txBody>
          <a:bodyPr>
            <a:normAutofit/>
          </a:bodyPr>
          <a:lstStyle/>
          <a:p>
            <a:r>
              <a:rPr lang="en-US" dirty="0"/>
              <a:t>Know your material in advance</a:t>
            </a:r>
          </a:p>
          <a:p>
            <a:r>
              <a:rPr lang="en-US" dirty="0"/>
              <a:t>Anticipate common questions</a:t>
            </a:r>
          </a:p>
          <a:p>
            <a:r>
              <a:rPr lang="en-US" dirty="0"/>
              <a:t>Rehearse your responses</a:t>
            </a:r>
          </a:p>
        </p:txBody>
      </p:sp>
      <p:sp>
        <p:nvSpPr>
          <p:cNvPr id="4" name="Content Placeholder 3">
            <a:extLst>
              <a:ext uri="{FF2B5EF4-FFF2-40B4-BE49-F238E27FC236}">
                <a16:creationId xmlns:a16="http://schemas.microsoft.com/office/drawing/2014/main" id="{83302BFD-960F-CBB3-E984-CDC12813A10C}"/>
              </a:ext>
            </a:extLst>
          </p:cNvPr>
          <p:cNvSpPr>
            <a:spLocks noGrp="1"/>
          </p:cNvSpPr>
          <p:nvPr>
            <p:ph sz="half" idx="15"/>
          </p:nvPr>
        </p:nvSpPr>
        <p:spPr>
          <a:xfrm>
            <a:off x="3496365" y="1362687"/>
            <a:ext cx="5023617" cy="3223260"/>
          </a:xfrm>
          <a:noFill/>
        </p:spPr>
        <p:txBody>
          <a:bodyPr>
            <a:normAutofit/>
          </a:bodyPr>
          <a:lstStyle/>
          <a:p>
            <a:r>
              <a:rPr lang="en-US" dirty="0"/>
              <a:t>Maintaining composure during the Q&amp;A session is essential for projecting confidence and authority. Consider the following tips for staying composed:</a:t>
            </a:r>
          </a:p>
          <a:p>
            <a:pPr lvl="1"/>
            <a:r>
              <a:rPr lang="en-US" dirty="0"/>
              <a:t>Stay calm</a:t>
            </a:r>
          </a:p>
          <a:p>
            <a:pPr lvl="1"/>
            <a:r>
              <a:rPr lang="en-US" dirty="0"/>
              <a:t>Actively listen</a:t>
            </a:r>
          </a:p>
          <a:p>
            <a:pPr lvl="1"/>
            <a:r>
              <a:rPr lang="en-US" dirty="0"/>
              <a:t>Pause and reflect</a:t>
            </a:r>
          </a:p>
          <a:p>
            <a:pPr lvl="1"/>
            <a:r>
              <a:rPr lang="en-US" dirty="0"/>
              <a:t>Maintain eye contact</a:t>
            </a:r>
          </a:p>
        </p:txBody>
      </p:sp>
    </p:spTree>
    <p:extLst>
      <p:ext uri="{BB962C8B-B14F-4D97-AF65-F5344CB8AC3E}">
        <p14:creationId xmlns:p14="http://schemas.microsoft.com/office/powerpoint/2010/main" val="729609147"/>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8A15DE-D135-0710-9984-A0A55E960CB0}"/>
              </a:ext>
            </a:extLst>
          </p:cNvPr>
          <p:cNvSpPr>
            <a:spLocks noGrp="1"/>
          </p:cNvSpPr>
          <p:nvPr>
            <p:ph type="title"/>
          </p:nvPr>
        </p:nvSpPr>
        <p:spPr>
          <a:xfrm>
            <a:off x="628650" y="148828"/>
            <a:ext cx="3943350" cy="1743035"/>
          </a:xfrm>
          <a:noFill/>
        </p:spPr>
        <p:txBody>
          <a:bodyPr anchor="b"/>
          <a:lstStyle/>
          <a:p>
            <a:r>
              <a:rPr lang="en-US" dirty="0"/>
              <a:t>Speaking impact</a:t>
            </a:r>
          </a:p>
        </p:txBody>
      </p:sp>
      <p:sp>
        <p:nvSpPr>
          <p:cNvPr id="3" name="Content Placeholder 2">
            <a:extLst>
              <a:ext uri="{FF2B5EF4-FFF2-40B4-BE49-F238E27FC236}">
                <a16:creationId xmlns:a16="http://schemas.microsoft.com/office/drawing/2014/main" id="{ECC8AA23-D8D0-93BE-5C5F-103A750B0D2F}"/>
              </a:ext>
            </a:extLst>
          </p:cNvPr>
          <p:cNvSpPr>
            <a:spLocks noGrp="1"/>
          </p:cNvSpPr>
          <p:nvPr>
            <p:ph sz="half" idx="1"/>
          </p:nvPr>
        </p:nvSpPr>
        <p:spPr>
          <a:xfrm>
            <a:off x="628650" y="1992987"/>
            <a:ext cx="3943350" cy="2527394"/>
          </a:xfrm>
          <a:noFill/>
        </p:spPr>
        <p:txBody>
          <a:bodyPr vert="horz" lIns="68580" tIns="34290" rIns="68580" bIns="34290" rtlCol="0" anchor="t">
            <a:normAutofit/>
          </a:bodyPr>
          <a:lstStyle/>
          <a:p>
            <a:r>
              <a:rPr lang="en-US" dirty="0"/>
              <a:t>Your ability to communicate effectively will leave a lasting impact on your audience</a:t>
            </a:r>
          </a:p>
          <a:p>
            <a:r>
              <a:rPr lang="en-US" dirty="0"/>
              <a:t>Effectively communicating involves not only delivering a message but also resonating with the experiences, values, and emotions of those listening </a:t>
            </a:r>
          </a:p>
        </p:txBody>
      </p:sp>
      <p:pic>
        <p:nvPicPr>
          <p:cNvPr id="11" name="Picture Placeholder 13" descr="Kids playing and drawing on the ground">
            <a:extLst>
              <a:ext uri="{FF2B5EF4-FFF2-40B4-BE49-F238E27FC236}">
                <a16:creationId xmlns:a16="http://schemas.microsoft.com/office/drawing/2014/main" id="{1505EF47-21F0-359C-67AF-1DE6EA73D605}"/>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l="15" r="15"/>
          <a:stretch/>
        </p:blipFill>
        <p:spPr>
          <a:xfrm>
            <a:off x="4809836" y="633801"/>
            <a:ext cx="3895344" cy="3895344"/>
          </a:xfrm>
        </p:spPr>
      </p:pic>
    </p:spTree>
    <p:extLst>
      <p:ext uri="{BB962C8B-B14F-4D97-AF65-F5344CB8AC3E}">
        <p14:creationId xmlns:p14="http://schemas.microsoft.com/office/powerpoint/2010/main" val="273724122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Large Language Models</a:t>
            </a:r>
          </a:p>
        </p:txBody>
      </p:sp>
      <p:sp>
        <p:nvSpPr>
          <p:cNvPr id="7" name="Content Placeholder 2">
            <a:extLst>
              <a:ext uri="{FF2B5EF4-FFF2-40B4-BE49-F238E27FC236}">
                <a16:creationId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lnSpcReduction="10000"/>
          </a:bodyPr>
          <a:lstStyle/>
          <a:p>
            <a:pPr marL="171450" lvl="1">
              <a:spcBef>
                <a:spcPts val="750"/>
              </a:spcBef>
              <a:spcAft>
                <a:spcPts val="600"/>
              </a:spcAft>
              <a:buClr>
                <a:schemeClr val="accent2"/>
              </a:buClr>
            </a:pPr>
            <a:r>
              <a:rPr lang="en-US" sz="2000" dirty="0"/>
              <a:t>Next word or token prediction</a:t>
            </a:r>
          </a:p>
          <a:p>
            <a:pPr marL="514350" lvl="2">
              <a:spcBef>
                <a:spcPts val="750"/>
              </a:spcBef>
              <a:spcAft>
                <a:spcPts val="600"/>
              </a:spcAft>
              <a:buClr>
                <a:schemeClr val="accent2"/>
              </a:buClr>
            </a:pPr>
            <a:r>
              <a:rPr lang="en-US" sz="1700" dirty="0"/>
              <a:t>I love ice</a:t>
            </a:r>
            <a:r>
              <a:rPr lang="en-US" sz="1700" b="1" dirty="0">
                <a:solidFill>
                  <a:schemeClr val="accent5">
                    <a:lumMod val="50000"/>
                  </a:schemeClr>
                </a:solidFill>
              </a:rPr>
              <a:t> ?????.</a:t>
            </a:r>
            <a:endParaRPr lang="en-US" sz="2000" b="1" dirty="0">
              <a:solidFill>
                <a:schemeClr val="accent5">
                  <a:lumMod val="50000"/>
                </a:schemeClr>
              </a:solidFill>
            </a:endParaRPr>
          </a:p>
          <a:p>
            <a:pPr marL="171450" lvl="1">
              <a:spcBef>
                <a:spcPts val="750"/>
              </a:spcBef>
              <a:spcAft>
                <a:spcPts val="600"/>
              </a:spcAft>
              <a:buClr>
                <a:schemeClr val="accent2"/>
              </a:buClr>
            </a:pPr>
            <a:r>
              <a:rPr lang="en-US" sz="2000" dirty="0"/>
              <a:t>Natural Language Processing (NLP)</a:t>
            </a:r>
          </a:p>
          <a:p>
            <a:pPr marL="514350" lvl="2">
              <a:spcBef>
                <a:spcPts val="750"/>
              </a:spcBef>
              <a:spcAft>
                <a:spcPts val="600"/>
              </a:spcAft>
              <a:buClr>
                <a:schemeClr val="accent2"/>
              </a:buClr>
            </a:pPr>
            <a:r>
              <a:rPr lang="en-IN" sz="1700" dirty="0"/>
              <a:t>Understand, Interpret, and Generate human language</a:t>
            </a:r>
            <a:endParaRPr lang="en-US" sz="1700" dirty="0"/>
          </a:p>
          <a:p>
            <a:pPr marL="171450" lvl="1">
              <a:spcBef>
                <a:spcPts val="750"/>
              </a:spcBef>
              <a:spcAft>
                <a:spcPts val="600"/>
              </a:spcAft>
              <a:buClr>
                <a:schemeClr val="accent2"/>
              </a:buClr>
            </a:pPr>
            <a:r>
              <a:rPr lang="en-IN" sz="2000" dirty="0"/>
              <a:t>Large number of parameters</a:t>
            </a:r>
          </a:p>
          <a:p>
            <a:pPr marL="514350" lvl="2">
              <a:spcBef>
                <a:spcPts val="750"/>
              </a:spcBef>
              <a:spcAft>
                <a:spcPts val="600"/>
              </a:spcAft>
              <a:buClr>
                <a:schemeClr val="accent2"/>
              </a:buClr>
            </a:pPr>
            <a:r>
              <a:rPr lang="en-US" sz="1700" dirty="0"/>
              <a:t>ChatGPT–4 – ~1.8 Trillion parameters</a:t>
            </a:r>
            <a:endParaRPr lang="en-IN" sz="2000" dirty="0"/>
          </a:p>
          <a:p>
            <a:pPr marL="171450" lvl="1">
              <a:spcBef>
                <a:spcPts val="750"/>
              </a:spcBef>
              <a:spcAft>
                <a:spcPts val="600"/>
              </a:spcAft>
              <a:buClr>
                <a:schemeClr val="accent2"/>
              </a:buClr>
            </a:pPr>
            <a:r>
              <a:rPr lang="en-IN" sz="2000" dirty="0"/>
              <a:t>Trained using large amount of dataset</a:t>
            </a:r>
          </a:p>
          <a:p>
            <a:pPr marL="514350" lvl="2">
              <a:spcBef>
                <a:spcPts val="750"/>
              </a:spcBef>
              <a:spcAft>
                <a:spcPts val="600"/>
              </a:spcAft>
              <a:buClr>
                <a:schemeClr val="accent2"/>
              </a:buClr>
            </a:pPr>
            <a:r>
              <a:rPr lang="en-US" sz="1700" dirty="0"/>
              <a:t>ChatGPT–4 – </a:t>
            </a:r>
            <a:r>
              <a:rPr lang="en-IN" sz="1700" dirty="0"/>
              <a:t>570 GB or 300 Billion words</a:t>
            </a:r>
          </a:p>
          <a:p>
            <a:pPr marL="171450" lvl="1">
              <a:spcBef>
                <a:spcPts val="750"/>
              </a:spcBef>
              <a:spcAft>
                <a:spcPts val="600"/>
              </a:spcAft>
              <a:buClr>
                <a:schemeClr val="accent2"/>
              </a:buClr>
            </a:pPr>
            <a:endParaRPr lang="en-US" sz="1700" dirty="0"/>
          </a:p>
        </p:txBody>
      </p:sp>
      <p:sp>
        <p:nvSpPr>
          <p:cNvPr id="4" name="TextBox 3"/>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a:t>
            </a:r>
            <a:r>
              <a:rPr lang="en-IN" b="1" dirty="0" err="1">
                <a:solidFill>
                  <a:schemeClr val="accent2">
                    <a:lumMod val="50000"/>
                  </a:schemeClr>
                </a:solidFill>
              </a:rPr>
              <a:t>OpenAI</a:t>
            </a:r>
            <a:r>
              <a:rPr lang="en-IN" b="1" dirty="0">
                <a:solidFill>
                  <a:schemeClr val="accent2">
                    <a:lumMod val="50000"/>
                  </a:schemeClr>
                </a:solidFill>
              </a:rPr>
              <a:t>  </a:t>
            </a:r>
            <a:r>
              <a:rPr lang="en-IN" b="1" dirty="0" err="1">
                <a:solidFill>
                  <a:schemeClr val="accent2">
                    <a:lumMod val="50000"/>
                  </a:schemeClr>
                </a:solidFill>
              </a:rPr>
              <a:t>ChatGPT</a:t>
            </a:r>
            <a:r>
              <a:rPr lang="en-IN" b="1" dirty="0">
                <a:solidFill>
                  <a:schemeClr val="accent2">
                    <a:lumMod val="50000"/>
                  </a:schemeClr>
                </a:solidFill>
              </a:rPr>
              <a:t> 4</a:t>
            </a:r>
          </a:p>
        </p:txBody>
      </p:sp>
    </p:spTree>
    <p:extLst>
      <p:ext uri="{BB962C8B-B14F-4D97-AF65-F5344CB8AC3E}">
        <p14:creationId xmlns:p14="http://schemas.microsoft.com/office/powerpoint/2010/main" val="1127649784"/>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45968-70F7-0180-6448-3547E442EF4A}"/>
              </a:ext>
            </a:extLst>
          </p:cNvPr>
          <p:cNvSpPr>
            <a:spLocks noGrp="1"/>
          </p:cNvSpPr>
          <p:nvPr>
            <p:ph type="title"/>
          </p:nvPr>
        </p:nvSpPr>
        <p:spPr>
          <a:xfrm>
            <a:off x="628650" y="273844"/>
            <a:ext cx="7886700" cy="994172"/>
          </a:xfrm>
          <a:noFill/>
        </p:spPr>
        <p:txBody>
          <a:bodyPr anchor="ctr">
            <a:noAutofit/>
          </a:bodyPr>
          <a:lstStyle/>
          <a:p>
            <a:r>
              <a:rPr lang="en-US" dirty="0"/>
              <a:t>Dynamic delivery</a:t>
            </a:r>
          </a:p>
        </p:txBody>
      </p:sp>
      <p:sp>
        <p:nvSpPr>
          <p:cNvPr id="8" name="Content Placeholder 7">
            <a:extLst>
              <a:ext uri="{FF2B5EF4-FFF2-40B4-BE49-F238E27FC236}">
                <a16:creationId xmlns:a16="http://schemas.microsoft.com/office/drawing/2014/main" id="{215CE58D-2739-522B-7C3A-6A7C985360C0}"/>
              </a:ext>
            </a:extLst>
          </p:cNvPr>
          <p:cNvSpPr>
            <a:spLocks noGrp="1"/>
          </p:cNvSpPr>
          <p:nvPr>
            <p:ph sz="half" idx="1"/>
          </p:nvPr>
        </p:nvSpPr>
        <p:spPr>
          <a:xfrm>
            <a:off x="628650" y="1369219"/>
            <a:ext cx="2161847" cy="3223259"/>
          </a:xfrm>
          <a:noFill/>
        </p:spPr>
        <p:txBody>
          <a:bodyPr vert="horz" lIns="68580" tIns="34290" rIns="68580" bIns="34290" rtlCol="0" anchor="t">
            <a:normAutofit/>
          </a:bodyPr>
          <a:lstStyle/>
          <a:p>
            <a:r>
              <a:rPr lang="en-US" dirty="0"/>
              <a:t>Learn to infuse energy into your delivery to leave a lasting impression</a:t>
            </a:r>
          </a:p>
          <a:p>
            <a:r>
              <a:rPr lang="en-US" dirty="0"/>
              <a:t>One of the goals of effective communication is to motivate your audience</a:t>
            </a:r>
          </a:p>
        </p:txBody>
      </p:sp>
      <p:graphicFrame>
        <p:nvGraphicFramePr>
          <p:cNvPr id="3" name="Table Placeholder 2">
            <a:extLst>
              <a:ext uri="{FF2B5EF4-FFF2-40B4-BE49-F238E27FC236}">
                <a16:creationId xmlns:a16="http://schemas.microsoft.com/office/drawing/2014/main" id="{F01CF5D3-D3B1-1944-CFDF-D8EE11DE42AA}"/>
              </a:ext>
            </a:extLst>
          </p:cNvPr>
          <p:cNvGraphicFramePr>
            <a:graphicFrameLocks noGrp="1"/>
          </p:cNvGraphicFramePr>
          <p:nvPr>
            <p:ph type="tbl" sz="quarter" idx="13"/>
            <p:extLst>
              <p:ext uri="{D42A27DB-BD31-4B8C-83A1-F6EECF244321}">
                <p14:modId xmlns:p14="http://schemas.microsoft.com/office/powerpoint/2010/main" val="1428147815"/>
              </p:ext>
            </p:extLst>
          </p:nvPr>
        </p:nvGraphicFramePr>
        <p:xfrm>
          <a:off x="3028950" y="1369219"/>
          <a:ext cx="5486400" cy="3223258"/>
        </p:xfrm>
        <a:graphic>
          <a:graphicData uri="http://schemas.openxmlformats.org/drawingml/2006/table">
            <a:tbl>
              <a:tblPr firstRow="1" bandRow="1">
                <a:tableStyleId>{72833802-FEF1-4C79-8D5D-14CF1EAF98D9}</a:tableStyleId>
              </a:tblPr>
              <a:tblGrid>
                <a:gridCol w="2000250">
                  <a:extLst>
                    <a:ext uri="{9D8B030D-6E8A-4147-A177-3AD203B41FA5}">
                      <a16:colId xmlns:a16="http://schemas.microsoft.com/office/drawing/2014/main" val="127040821"/>
                    </a:ext>
                  </a:extLst>
                </a:gridCol>
                <a:gridCol w="1663262">
                  <a:extLst>
                    <a:ext uri="{9D8B030D-6E8A-4147-A177-3AD203B41FA5}">
                      <a16:colId xmlns:a16="http://schemas.microsoft.com/office/drawing/2014/main" val="149845700"/>
                    </a:ext>
                  </a:extLst>
                </a:gridCol>
                <a:gridCol w="898634">
                  <a:extLst>
                    <a:ext uri="{9D8B030D-6E8A-4147-A177-3AD203B41FA5}">
                      <a16:colId xmlns:a16="http://schemas.microsoft.com/office/drawing/2014/main" val="3119692462"/>
                    </a:ext>
                  </a:extLst>
                </a:gridCol>
                <a:gridCol w="924254">
                  <a:extLst>
                    <a:ext uri="{9D8B030D-6E8A-4147-A177-3AD203B41FA5}">
                      <a16:colId xmlns:a16="http://schemas.microsoft.com/office/drawing/2014/main" val="3472639139"/>
                    </a:ext>
                  </a:extLst>
                </a:gridCol>
              </a:tblGrid>
              <a:tr h="513536">
                <a:tc>
                  <a:txBody>
                    <a:bodyPr/>
                    <a:lstStyle/>
                    <a:p>
                      <a:pPr algn="ctr"/>
                      <a:r>
                        <a:rPr lang="en-US" sz="1400" b="1" i="0" dirty="0">
                          <a:latin typeface="+mj-lt"/>
                        </a:rPr>
                        <a:t>Metric</a:t>
                      </a:r>
                    </a:p>
                  </a:txBody>
                  <a:tcPr marL="68580" marR="68580" marT="34290" marB="34290" anchor="ctr"/>
                </a:tc>
                <a:tc>
                  <a:txBody>
                    <a:bodyPr/>
                    <a:lstStyle/>
                    <a:p>
                      <a:pPr algn="ctr"/>
                      <a:r>
                        <a:rPr lang="en-US" sz="1400" b="1" i="0" dirty="0">
                          <a:latin typeface="+mj-lt"/>
                        </a:rPr>
                        <a:t>Measurement</a:t>
                      </a:r>
                    </a:p>
                  </a:txBody>
                  <a:tcPr marL="68580" marR="68580" marT="34290" marB="34290" anchor="ctr"/>
                </a:tc>
                <a:tc>
                  <a:txBody>
                    <a:bodyPr/>
                    <a:lstStyle/>
                    <a:p>
                      <a:pPr algn="ctr"/>
                      <a:r>
                        <a:rPr lang="en-US" sz="1400" b="1" i="0" dirty="0">
                          <a:latin typeface="+mj-lt"/>
                        </a:rPr>
                        <a:t>Target</a:t>
                      </a:r>
                    </a:p>
                  </a:txBody>
                  <a:tcPr marL="68580" marR="68580" marT="34290" marB="34290" anchor="ctr"/>
                </a:tc>
                <a:tc>
                  <a:txBody>
                    <a:bodyPr/>
                    <a:lstStyle/>
                    <a:p>
                      <a:pPr algn="ctr"/>
                      <a:r>
                        <a:rPr lang="en-US" sz="1400" b="1" i="0" dirty="0">
                          <a:latin typeface="+mj-lt"/>
                        </a:rPr>
                        <a:t>Actual</a:t>
                      </a:r>
                    </a:p>
                  </a:txBody>
                  <a:tcPr marL="68580" marR="68580" marT="34290" marB="34290" anchor="ctr"/>
                </a:tc>
                <a:extLst>
                  <a:ext uri="{0D108BD9-81ED-4DB2-BD59-A6C34878D82A}">
                    <a16:rowId xmlns:a16="http://schemas.microsoft.com/office/drawing/2014/main" val="3298013591"/>
                  </a:ext>
                </a:extLst>
              </a:tr>
              <a:tr h="513536">
                <a:tc>
                  <a:txBody>
                    <a:bodyPr/>
                    <a:lstStyle/>
                    <a:p>
                      <a:pPr algn="ctr"/>
                      <a:r>
                        <a:rPr lang="en-US" sz="1400" b="0" i="0" dirty="0">
                          <a:latin typeface="+mn-lt"/>
                        </a:rPr>
                        <a:t>Audience attendance</a:t>
                      </a:r>
                    </a:p>
                  </a:txBody>
                  <a:tcPr marL="68580" marR="68580" marT="34290" marB="34290" anchor="ctr"/>
                </a:tc>
                <a:tc>
                  <a:txBody>
                    <a:bodyPr/>
                    <a:lstStyle/>
                    <a:p>
                      <a:pPr algn="ctr"/>
                      <a:r>
                        <a:rPr lang="en-US" sz="1400" b="0" i="0" dirty="0">
                          <a:latin typeface="+mn-lt"/>
                        </a:rPr>
                        <a:t># of attendees</a:t>
                      </a:r>
                    </a:p>
                  </a:txBody>
                  <a:tcPr marL="68580" marR="68580" marT="34290" marB="34290" anchor="ctr"/>
                </a:tc>
                <a:tc>
                  <a:txBody>
                    <a:bodyPr/>
                    <a:lstStyle/>
                    <a:p>
                      <a:pPr algn="ctr"/>
                      <a:r>
                        <a:rPr lang="en-US" sz="1400" b="0" i="0" dirty="0">
                          <a:latin typeface="+mn-lt"/>
                        </a:rPr>
                        <a:t>150</a:t>
                      </a:r>
                    </a:p>
                  </a:txBody>
                  <a:tcPr marL="68580" marR="68580" marT="34290" marB="34290" anchor="ctr"/>
                </a:tc>
                <a:tc>
                  <a:txBody>
                    <a:bodyPr/>
                    <a:lstStyle/>
                    <a:p>
                      <a:pPr algn="ctr"/>
                      <a:r>
                        <a:rPr lang="en-US" sz="1400" b="0" i="0" dirty="0">
                          <a:latin typeface="+mn-lt"/>
                        </a:rPr>
                        <a:t>120</a:t>
                      </a:r>
                    </a:p>
                  </a:txBody>
                  <a:tcPr marL="68580" marR="68580" marT="34290" marB="34290" anchor="ctr"/>
                </a:tc>
                <a:extLst>
                  <a:ext uri="{0D108BD9-81ED-4DB2-BD59-A6C34878D82A}">
                    <a16:rowId xmlns:a16="http://schemas.microsoft.com/office/drawing/2014/main" val="3873867931"/>
                  </a:ext>
                </a:extLst>
              </a:tr>
              <a:tr h="513536">
                <a:tc>
                  <a:txBody>
                    <a:bodyPr/>
                    <a:lstStyle/>
                    <a:p>
                      <a:pPr algn="ctr"/>
                      <a:r>
                        <a:rPr lang="en-US" sz="1400" b="0" i="0" dirty="0">
                          <a:latin typeface="+mn-lt"/>
                        </a:rPr>
                        <a:t>Engagement duration</a:t>
                      </a:r>
                    </a:p>
                  </a:txBody>
                  <a:tcPr marL="68580" marR="68580" marT="34290" marB="34290" anchor="ctr"/>
                </a:tc>
                <a:tc>
                  <a:txBody>
                    <a:bodyPr/>
                    <a:lstStyle/>
                    <a:p>
                      <a:pPr algn="ctr"/>
                      <a:r>
                        <a:rPr lang="en-US" sz="1400" b="0" i="0" dirty="0">
                          <a:latin typeface="+mn-lt"/>
                        </a:rPr>
                        <a:t>Minutes</a:t>
                      </a:r>
                    </a:p>
                  </a:txBody>
                  <a:tcPr marL="68580" marR="68580" marT="34290" marB="34290" anchor="ctr"/>
                </a:tc>
                <a:tc>
                  <a:txBody>
                    <a:bodyPr/>
                    <a:lstStyle/>
                    <a:p>
                      <a:pPr algn="ctr"/>
                      <a:r>
                        <a:rPr lang="en-US" sz="1400" b="0" i="0" dirty="0">
                          <a:latin typeface="+mn-lt"/>
                        </a:rPr>
                        <a:t>60</a:t>
                      </a:r>
                    </a:p>
                  </a:txBody>
                  <a:tcPr marL="68580" marR="68580" marT="34290" marB="34290" anchor="ctr"/>
                </a:tc>
                <a:tc>
                  <a:txBody>
                    <a:bodyPr/>
                    <a:lstStyle/>
                    <a:p>
                      <a:pPr algn="ctr"/>
                      <a:r>
                        <a:rPr lang="en-US" sz="1400" b="0" i="0" dirty="0">
                          <a:latin typeface="+mn-lt"/>
                        </a:rPr>
                        <a:t>75</a:t>
                      </a:r>
                    </a:p>
                  </a:txBody>
                  <a:tcPr marL="68580" marR="68580" marT="34290" marB="34290" anchor="ctr"/>
                </a:tc>
                <a:extLst>
                  <a:ext uri="{0D108BD9-81ED-4DB2-BD59-A6C34878D82A}">
                    <a16:rowId xmlns:a16="http://schemas.microsoft.com/office/drawing/2014/main" val="85209771"/>
                  </a:ext>
                </a:extLst>
              </a:tr>
              <a:tr h="513536">
                <a:tc>
                  <a:txBody>
                    <a:bodyPr/>
                    <a:lstStyle/>
                    <a:p>
                      <a:pPr algn="ctr"/>
                      <a:r>
                        <a:rPr lang="en-US" sz="1400" b="0" i="0" dirty="0">
                          <a:latin typeface="+mn-lt"/>
                        </a:rPr>
                        <a:t>Q&amp;A interaction</a:t>
                      </a:r>
                    </a:p>
                  </a:txBody>
                  <a:tcPr marL="68580" marR="68580" marT="34290" marB="34290" anchor="ctr"/>
                </a:tc>
                <a:tc>
                  <a:txBody>
                    <a:bodyPr/>
                    <a:lstStyle/>
                    <a:p>
                      <a:pPr algn="ctr"/>
                      <a:r>
                        <a:rPr lang="en-US" sz="1400" b="0" i="0" dirty="0">
                          <a:latin typeface="+mn-lt"/>
                        </a:rPr>
                        <a:t># of questions</a:t>
                      </a:r>
                    </a:p>
                  </a:txBody>
                  <a:tcPr marL="68580" marR="68580" marT="34290" marB="34290" anchor="ctr"/>
                </a:tc>
                <a:tc>
                  <a:txBody>
                    <a:bodyPr/>
                    <a:lstStyle/>
                    <a:p>
                      <a:pPr algn="ctr"/>
                      <a:r>
                        <a:rPr lang="en-US" sz="1400" b="0" i="0" dirty="0">
                          <a:latin typeface="+mn-lt"/>
                        </a:rPr>
                        <a:t>10</a:t>
                      </a:r>
                    </a:p>
                  </a:txBody>
                  <a:tcPr marL="68580" marR="68580" marT="34290" marB="34290" anchor="ctr"/>
                </a:tc>
                <a:tc>
                  <a:txBody>
                    <a:bodyPr/>
                    <a:lstStyle/>
                    <a:p>
                      <a:pPr algn="ctr"/>
                      <a:r>
                        <a:rPr lang="en-US" sz="1400" b="0" i="0" dirty="0">
                          <a:latin typeface="+mn-lt"/>
                        </a:rPr>
                        <a:t>15</a:t>
                      </a:r>
                    </a:p>
                  </a:txBody>
                  <a:tcPr marL="68580" marR="68580" marT="34290" marB="34290" anchor="ctr"/>
                </a:tc>
                <a:extLst>
                  <a:ext uri="{0D108BD9-81ED-4DB2-BD59-A6C34878D82A}">
                    <a16:rowId xmlns:a16="http://schemas.microsoft.com/office/drawing/2014/main" val="4061031278"/>
                  </a:ext>
                </a:extLst>
              </a:tr>
              <a:tr h="513536">
                <a:tc>
                  <a:txBody>
                    <a:bodyPr/>
                    <a:lstStyle/>
                    <a:p>
                      <a:pPr algn="ctr"/>
                      <a:r>
                        <a:rPr lang="en-US" sz="1400" b="0" i="0" dirty="0">
                          <a:latin typeface="+mn-lt"/>
                        </a:rPr>
                        <a:t>Positive feedback</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90</a:t>
                      </a:r>
                    </a:p>
                  </a:txBody>
                  <a:tcPr marL="68580" marR="68580" marT="34290" marB="34290" anchor="ctr"/>
                </a:tc>
                <a:tc>
                  <a:txBody>
                    <a:bodyPr/>
                    <a:lstStyle/>
                    <a:p>
                      <a:pPr algn="ctr"/>
                      <a:r>
                        <a:rPr lang="en-US" sz="1400" b="0" i="0" dirty="0">
                          <a:latin typeface="+mn-lt"/>
                        </a:rPr>
                        <a:t>95</a:t>
                      </a:r>
                    </a:p>
                  </a:txBody>
                  <a:tcPr marL="68580" marR="68580" marT="34290" marB="34290" anchor="ctr"/>
                </a:tc>
                <a:extLst>
                  <a:ext uri="{0D108BD9-81ED-4DB2-BD59-A6C34878D82A}">
                    <a16:rowId xmlns:a16="http://schemas.microsoft.com/office/drawing/2014/main" val="3591840781"/>
                  </a:ext>
                </a:extLst>
              </a:tr>
              <a:tr h="655578">
                <a:tc>
                  <a:txBody>
                    <a:bodyPr/>
                    <a:lstStyle/>
                    <a:p>
                      <a:pPr algn="ctr"/>
                      <a:r>
                        <a:rPr lang="en-US" sz="1400" b="0" i="0" dirty="0">
                          <a:latin typeface="+mn-lt"/>
                        </a:rPr>
                        <a:t>Rate of information retention</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80</a:t>
                      </a:r>
                    </a:p>
                  </a:txBody>
                  <a:tcPr marL="68580" marR="68580" marT="34290" marB="34290" anchor="ctr"/>
                </a:tc>
                <a:tc>
                  <a:txBody>
                    <a:bodyPr/>
                    <a:lstStyle/>
                    <a:p>
                      <a:pPr algn="ctr"/>
                      <a:r>
                        <a:rPr lang="en-US" sz="1400" b="0" i="0" dirty="0">
                          <a:latin typeface="+mn-lt"/>
                        </a:rPr>
                        <a:t>85</a:t>
                      </a:r>
                    </a:p>
                  </a:txBody>
                  <a:tcPr marL="68580" marR="68580" marT="34290" marB="34290" anchor="ctr"/>
                </a:tc>
                <a:extLst>
                  <a:ext uri="{0D108BD9-81ED-4DB2-BD59-A6C34878D82A}">
                    <a16:rowId xmlns:a16="http://schemas.microsoft.com/office/drawing/2014/main" val="335389741"/>
                  </a:ext>
                </a:extLst>
              </a:tr>
            </a:tbl>
          </a:graphicData>
        </a:graphic>
      </p:graphicFrame>
    </p:spTree>
    <p:extLst>
      <p:ext uri="{BB962C8B-B14F-4D97-AF65-F5344CB8AC3E}">
        <p14:creationId xmlns:p14="http://schemas.microsoft.com/office/powerpoint/2010/main" val="4259977132"/>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a:t>Final tips &amp; takeaways</a:t>
            </a:r>
          </a:p>
        </p:txBody>
      </p:sp>
      <p:sp>
        <p:nvSpPr>
          <p:cNvPr id="3" name="Content Placeholder 2">
            <a:extLst>
              <a:ext uri="{FF2B5EF4-FFF2-40B4-BE49-F238E27FC236}">
                <a16:creationId xmlns:a16="http://schemas.microsoft.com/office/drawing/2014/main" id="{05948542-FCE1-3AE6-C6C9-17975609DF70}"/>
              </a:ext>
            </a:extLst>
          </p:cNvPr>
          <p:cNvSpPr>
            <a:spLocks noGrp="1"/>
          </p:cNvSpPr>
          <p:nvPr>
            <p:ph sz="half" idx="13"/>
          </p:nvPr>
        </p:nvSpPr>
        <p:spPr>
          <a:xfrm>
            <a:off x="628650" y="1369219"/>
            <a:ext cx="5200650" cy="3223260"/>
          </a:xfrm>
          <a:noFill/>
        </p:spPr>
        <p:txBody>
          <a:bodyPr vert="horz" lIns="68580" tIns="34290" rIns="68580" bIns="34290" rtlCol="0" anchor="t">
            <a:normAutofit/>
          </a:bodyPr>
          <a:lstStyle/>
          <a:p>
            <a:r>
              <a:rPr lang="en-US" dirty="0"/>
              <a:t>Consistent rehearsal</a:t>
            </a:r>
          </a:p>
          <a:p>
            <a:pPr lvl="1"/>
            <a:r>
              <a:rPr lang="en-US" dirty="0"/>
              <a:t>Strengthen your familiarity</a:t>
            </a:r>
          </a:p>
          <a:p>
            <a:r>
              <a:rPr lang="en-US" dirty="0"/>
              <a:t>Refine delivery style</a:t>
            </a:r>
          </a:p>
          <a:p>
            <a:pPr lvl="1"/>
            <a:r>
              <a:rPr lang="en-US" dirty="0"/>
              <a:t>Pacing, tone, and emphasis</a:t>
            </a:r>
          </a:p>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a:p>
            <a:pPr lvl="1"/>
            <a:endParaRPr lang="en-US" dirty="0"/>
          </a:p>
        </p:txBody>
      </p:sp>
      <p:sp>
        <p:nvSpPr>
          <p:cNvPr id="4" name="Content Placeholder 3">
            <a:extLst>
              <a:ext uri="{FF2B5EF4-FFF2-40B4-BE49-F238E27FC236}">
                <a16:creationId xmlns:a16="http://schemas.microsoft.com/office/drawing/2014/main" id="{3EE67564-0457-E486-97D0-8109D2C97B3F}"/>
              </a:ext>
            </a:extLst>
          </p:cNvPr>
          <p:cNvSpPr>
            <a:spLocks noGrp="1"/>
          </p:cNvSpPr>
          <p:nvPr>
            <p:ph sz="half" idx="2"/>
          </p:nvPr>
        </p:nvSpPr>
        <p:spPr>
          <a:xfrm>
            <a:off x="5927272" y="1369219"/>
            <a:ext cx="2588078" cy="3223260"/>
          </a:xfrm>
          <a:noFill/>
        </p:spPr>
        <p:txBody>
          <a:bodyPr>
            <a:normAutofit/>
          </a:bodyPr>
          <a:lstStyle/>
          <a:p>
            <a:r>
              <a:rPr lang="en-US" dirty="0"/>
              <a:t>Seek feedback</a:t>
            </a:r>
          </a:p>
          <a:p>
            <a:r>
              <a:rPr lang="en-US" dirty="0"/>
              <a:t>Reflect on performance</a:t>
            </a:r>
          </a:p>
          <a:p>
            <a:r>
              <a:rPr lang="en-US" dirty="0"/>
              <a:t>Explore new techniques</a:t>
            </a:r>
          </a:p>
          <a:p>
            <a:r>
              <a:rPr lang="en-US" dirty="0"/>
              <a:t>Set personal goals</a:t>
            </a:r>
          </a:p>
          <a:p>
            <a:r>
              <a:rPr lang="en-US" dirty="0"/>
              <a:t>Iterate and adapt</a:t>
            </a:r>
          </a:p>
        </p:txBody>
      </p:sp>
    </p:spTree>
    <p:extLst>
      <p:ext uri="{BB962C8B-B14F-4D97-AF65-F5344CB8AC3E}">
        <p14:creationId xmlns:p14="http://schemas.microsoft.com/office/powerpoint/2010/main" val="414613742"/>
      </p:ext>
    </p:extLst>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FC59F6-9B22-C211-4B4C-A2FD4B914C46}"/>
              </a:ext>
            </a:extLst>
          </p:cNvPr>
          <p:cNvSpPr>
            <a:spLocks noGrp="1"/>
          </p:cNvSpPr>
          <p:nvPr>
            <p:ph type="title"/>
          </p:nvPr>
        </p:nvSpPr>
        <p:spPr>
          <a:xfrm>
            <a:off x="628650" y="273844"/>
            <a:ext cx="7886700" cy="994172"/>
          </a:xfrm>
          <a:noFill/>
        </p:spPr>
        <p:txBody>
          <a:bodyPr anchor="ctr"/>
          <a:lstStyle/>
          <a:p>
            <a:r>
              <a:rPr lang="en-US" dirty="0"/>
              <a:t>Speaking engagement metrics</a:t>
            </a:r>
          </a:p>
        </p:txBody>
      </p:sp>
      <p:graphicFrame>
        <p:nvGraphicFramePr>
          <p:cNvPr id="4" name="Table Placeholder 3">
            <a:extLst>
              <a:ext uri="{FF2B5EF4-FFF2-40B4-BE49-F238E27FC236}">
                <a16:creationId xmlns:a16="http://schemas.microsoft.com/office/drawing/2014/main" id="{0519CAC4-33D8-0B1E-88FF-086E69894AFB}"/>
              </a:ext>
            </a:extLst>
          </p:cNvPr>
          <p:cNvGraphicFramePr>
            <a:graphicFrameLocks noGrp="1"/>
          </p:cNvGraphicFramePr>
          <p:nvPr>
            <p:ph type="tbl" sz="quarter" idx="13"/>
            <p:extLst>
              <p:ext uri="{D42A27DB-BD31-4B8C-83A1-F6EECF244321}">
                <p14:modId xmlns:p14="http://schemas.microsoft.com/office/powerpoint/2010/main" val="422617345"/>
              </p:ext>
            </p:extLst>
          </p:nvPr>
        </p:nvGraphicFramePr>
        <p:xfrm>
          <a:off x="628650" y="1369219"/>
          <a:ext cx="7886701" cy="3291840"/>
        </p:xfrm>
        <a:graphic>
          <a:graphicData uri="http://schemas.openxmlformats.org/drawingml/2006/table">
            <a:tbl>
              <a:tblPr firstRow="1" bandRow="1">
                <a:tableStyleId>{72833802-FEF1-4C79-8D5D-14CF1EAF98D9}</a:tableStyleId>
              </a:tblPr>
              <a:tblGrid>
                <a:gridCol w="2626929">
                  <a:extLst>
                    <a:ext uri="{9D8B030D-6E8A-4147-A177-3AD203B41FA5}">
                      <a16:colId xmlns:a16="http://schemas.microsoft.com/office/drawing/2014/main" val="2382218087"/>
                    </a:ext>
                  </a:extLst>
                </a:gridCol>
                <a:gridCol w="2183525">
                  <a:extLst>
                    <a:ext uri="{9D8B030D-6E8A-4147-A177-3AD203B41FA5}">
                      <a16:colId xmlns:a16="http://schemas.microsoft.com/office/drawing/2014/main" val="3953468724"/>
                    </a:ext>
                  </a:extLst>
                </a:gridCol>
                <a:gridCol w="1592318">
                  <a:extLst>
                    <a:ext uri="{9D8B030D-6E8A-4147-A177-3AD203B41FA5}">
                      <a16:colId xmlns:a16="http://schemas.microsoft.com/office/drawing/2014/main" val="4277526474"/>
                    </a:ext>
                  </a:extLst>
                </a:gridCol>
                <a:gridCol w="1483929">
                  <a:extLst>
                    <a:ext uri="{9D8B030D-6E8A-4147-A177-3AD203B41FA5}">
                      <a16:colId xmlns:a16="http://schemas.microsoft.com/office/drawing/2014/main" val="2438884888"/>
                    </a:ext>
                  </a:extLst>
                </a:gridCol>
              </a:tblGrid>
              <a:tr h="548640">
                <a:tc>
                  <a:txBody>
                    <a:bodyPr/>
                    <a:lstStyle/>
                    <a:p>
                      <a:pPr algn="ctr"/>
                      <a:r>
                        <a:rPr lang="en-US" sz="1400" b="1" i="0" dirty="0">
                          <a:latin typeface="+mj-lt"/>
                        </a:rPr>
                        <a:t>Impact  factor</a:t>
                      </a:r>
                    </a:p>
                  </a:txBody>
                  <a:tcPr marL="68580" marR="68580" marT="34290" marB="34290" anchor="ctr"/>
                </a:tc>
                <a:tc>
                  <a:txBody>
                    <a:bodyPr/>
                    <a:lstStyle/>
                    <a:p>
                      <a:pPr algn="ctr"/>
                      <a:r>
                        <a:rPr lang="en-US" sz="1400" b="1" i="0" dirty="0">
                          <a:latin typeface="+mj-lt"/>
                        </a:rPr>
                        <a:t>Measurement</a:t>
                      </a:r>
                    </a:p>
                  </a:txBody>
                  <a:tcPr marL="68580" marR="68580" marT="34290" marB="34290" anchor="ctr"/>
                </a:tc>
                <a:tc>
                  <a:txBody>
                    <a:bodyPr/>
                    <a:lstStyle/>
                    <a:p>
                      <a:pPr algn="ctr"/>
                      <a:r>
                        <a:rPr lang="en-US" sz="1400" b="1" i="0" dirty="0">
                          <a:latin typeface="+mj-lt"/>
                        </a:rPr>
                        <a:t>Target</a:t>
                      </a:r>
                    </a:p>
                  </a:txBody>
                  <a:tcPr marL="68580" marR="68580" marT="34290" marB="34290" anchor="ctr"/>
                </a:tc>
                <a:tc>
                  <a:txBody>
                    <a:bodyPr/>
                    <a:lstStyle/>
                    <a:p>
                      <a:pPr algn="ctr"/>
                      <a:r>
                        <a:rPr lang="en-US" sz="1400" b="1" i="0" dirty="0">
                          <a:latin typeface="+mj-lt"/>
                        </a:rPr>
                        <a:t>Achieved</a:t>
                      </a:r>
                    </a:p>
                  </a:txBody>
                  <a:tcPr marL="68580" marR="68580" marT="34290" marB="34290" anchor="ctr"/>
                </a:tc>
                <a:extLst>
                  <a:ext uri="{0D108BD9-81ED-4DB2-BD59-A6C34878D82A}">
                    <a16:rowId xmlns:a16="http://schemas.microsoft.com/office/drawing/2014/main" val="2857107962"/>
                  </a:ext>
                </a:extLst>
              </a:tr>
              <a:tr h="548640">
                <a:tc>
                  <a:txBody>
                    <a:bodyPr/>
                    <a:lstStyle/>
                    <a:p>
                      <a:pPr algn="ctr"/>
                      <a:r>
                        <a:rPr lang="en-US" sz="1400" b="0" i="0" dirty="0">
                          <a:latin typeface="+mn-lt"/>
                        </a:rPr>
                        <a:t>Audience interaction</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85</a:t>
                      </a:r>
                    </a:p>
                  </a:txBody>
                  <a:tcPr marL="68580" marR="68580" marT="34290" marB="34290" anchor="ctr"/>
                </a:tc>
                <a:tc>
                  <a:txBody>
                    <a:bodyPr/>
                    <a:lstStyle/>
                    <a:p>
                      <a:pPr algn="ctr"/>
                      <a:r>
                        <a:rPr lang="en-US" sz="1400" b="0" i="0" dirty="0">
                          <a:latin typeface="+mn-lt"/>
                        </a:rPr>
                        <a:t>88</a:t>
                      </a:r>
                    </a:p>
                  </a:txBody>
                  <a:tcPr marL="68580" marR="68580" marT="34290" marB="34290" anchor="ctr"/>
                </a:tc>
                <a:extLst>
                  <a:ext uri="{0D108BD9-81ED-4DB2-BD59-A6C34878D82A}">
                    <a16:rowId xmlns:a16="http://schemas.microsoft.com/office/drawing/2014/main" val="1671386868"/>
                  </a:ext>
                </a:extLst>
              </a:tr>
              <a:tr h="548640">
                <a:tc>
                  <a:txBody>
                    <a:bodyPr/>
                    <a:lstStyle/>
                    <a:p>
                      <a:pPr algn="ctr"/>
                      <a:r>
                        <a:rPr lang="en-US" sz="1400" b="0" i="0" dirty="0">
                          <a:latin typeface="+mn-lt"/>
                        </a:rPr>
                        <a:t>Knowledge retention</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75</a:t>
                      </a:r>
                    </a:p>
                  </a:txBody>
                  <a:tcPr marL="68580" marR="68580" marT="34290" marB="34290" anchor="ctr"/>
                </a:tc>
                <a:tc>
                  <a:txBody>
                    <a:bodyPr/>
                    <a:lstStyle/>
                    <a:p>
                      <a:pPr algn="ctr"/>
                      <a:r>
                        <a:rPr lang="en-US" sz="1400" b="0" i="0" dirty="0">
                          <a:latin typeface="+mn-lt"/>
                        </a:rPr>
                        <a:t>80</a:t>
                      </a:r>
                    </a:p>
                  </a:txBody>
                  <a:tcPr marL="68580" marR="68580" marT="34290" marB="34290" anchor="ctr"/>
                </a:tc>
                <a:extLst>
                  <a:ext uri="{0D108BD9-81ED-4DB2-BD59-A6C34878D82A}">
                    <a16:rowId xmlns:a16="http://schemas.microsoft.com/office/drawing/2014/main" val="380626418"/>
                  </a:ext>
                </a:extLst>
              </a:tr>
              <a:tr h="548640">
                <a:tc>
                  <a:txBody>
                    <a:bodyPr/>
                    <a:lstStyle/>
                    <a:p>
                      <a:pPr algn="ctr"/>
                      <a:r>
                        <a:rPr lang="en-US" sz="1400" b="0" i="0" dirty="0">
                          <a:latin typeface="+mn-lt"/>
                        </a:rPr>
                        <a:t>Post-presentation surveys</a:t>
                      </a:r>
                    </a:p>
                  </a:txBody>
                  <a:tcPr marL="68580" marR="68580" marT="34290" marB="34290" anchor="ctr"/>
                </a:tc>
                <a:tc>
                  <a:txBody>
                    <a:bodyPr/>
                    <a:lstStyle/>
                    <a:p>
                      <a:pPr algn="ctr"/>
                      <a:r>
                        <a:rPr lang="en-US" sz="1400" b="0" i="0" dirty="0">
                          <a:latin typeface="+mn-lt"/>
                        </a:rPr>
                        <a:t>Average rating</a:t>
                      </a:r>
                    </a:p>
                  </a:txBody>
                  <a:tcPr marL="68580" marR="68580" marT="34290" marB="34290" anchor="ctr"/>
                </a:tc>
                <a:tc>
                  <a:txBody>
                    <a:bodyPr/>
                    <a:lstStyle/>
                    <a:p>
                      <a:pPr algn="ctr"/>
                      <a:r>
                        <a:rPr lang="en-US" sz="1400" b="0" i="0" dirty="0">
                          <a:latin typeface="+mn-lt"/>
                        </a:rPr>
                        <a:t>4.2</a:t>
                      </a:r>
                    </a:p>
                  </a:txBody>
                  <a:tcPr marL="68580" marR="68580" marT="34290" marB="34290" anchor="ctr"/>
                </a:tc>
                <a:tc>
                  <a:txBody>
                    <a:bodyPr/>
                    <a:lstStyle/>
                    <a:p>
                      <a:pPr algn="ctr"/>
                      <a:r>
                        <a:rPr lang="en-US" sz="1400" b="0" i="0" dirty="0">
                          <a:latin typeface="+mn-lt"/>
                        </a:rPr>
                        <a:t>4.5</a:t>
                      </a:r>
                    </a:p>
                  </a:txBody>
                  <a:tcPr marL="68580" marR="68580" marT="34290" marB="34290" anchor="ctr"/>
                </a:tc>
                <a:extLst>
                  <a:ext uri="{0D108BD9-81ED-4DB2-BD59-A6C34878D82A}">
                    <a16:rowId xmlns:a16="http://schemas.microsoft.com/office/drawing/2014/main" val="2132482967"/>
                  </a:ext>
                </a:extLst>
              </a:tr>
              <a:tr h="548640">
                <a:tc>
                  <a:txBody>
                    <a:bodyPr/>
                    <a:lstStyle/>
                    <a:p>
                      <a:pPr algn="ctr"/>
                      <a:r>
                        <a:rPr lang="en-US" sz="1400" b="0" i="0" dirty="0">
                          <a:latin typeface="+mn-lt"/>
                        </a:rPr>
                        <a:t>Referral rate</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10</a:t>
                      </a:r>
                    </a:p>
                  </a:txBody>
                  <a:tcPr marL="68580" marR="68580" marT="34290" marB="34290" anchor="ctr"/>
                </a:tc>
                <a:tc>
                  <a:txBody>
                    <a:bodyPr/>
                    <a:lstStyle/>
                    <a:p>
                      <a:pPr algn="ctr"/>
                      <a:r>
                        <a:rPr lang="en-US" sz="1400" b="0" i="0" dirty="0">
                          <a:latin typeface="+mn-lt"/>
                        </a:rPr>
                        <a:t>12</a:t>
                      </a:r>
                    </a:p>
                  </a:txBody>
                  <a:tcPr marL="68580" marR="68580" marT="34290" marB="34290" anchor="ctr"/>
                </a:tc>
                <a:extLst>
                  <a:ext uri="{0D108BD9-81ED-4DB2-BD59-A6C34878D82A}">
                    <a16:rowId xmlns:a16="http://schemas.microsoft.com/office/drawing/2014/main" val="3936251906"/>
                  </a:ext>
                </a:extLst>
              </a:tr>
              <a:tr h="548640">
                <a:tc>
                  <a:txBody>
                    <a:bodyPr/>
                    <a:lstStyle/>
                    <a:p>
                      <a:pPr algn="ctr"/>
                      <a:r>
                        <a:rPr lang="en-US" sz="1400" b="0" i="0" dirty="0">
                          <a:latin typeface="+mn-lt"/>
                        </a:rPr>
                        <a:t>Collaboration opportunities</a:t>
                      </a:r>
                    </a:p>
                  </a:txBody>
                  <a:tcPr marL="68580" marR="68580" marT="34290" marB="34290" anchor="ctr"/>
                </a:tc>
                <a:tc>
                  <a:txBody>
                    <a:bodyPr/>
                    <a:lstStyle/>
                    <a:p>
                      <a:pPr algn="ctr"/>
                      <a:r>
                        <a:rPr lang="en-US" sz="1400" b="0" i="0" dirty="0">
                          <a:latin typeface="+mn-lt"/>
                        </a:rPr>
                        <a:t># of opportunities</a:t>
                      </a:r>
                    </a:p>
                  </a:txBody>
                  <a:tcPr marL="68580" marR="68580" marT="34290" marB="34290" anchor="ctr"/>
                </a:tc>
                <a:tc>
                  <a:txBody>
                    <a:bodyPr/>
                    <a:lstStyle/>
                    <a:p>
                      <a:pPr algn="ctr"/>
                      <a:r>
                        <a:rPr lang="en-US" sz="1400" b="0" i="0" dirty="0">
                          <a:latin typeface="+mn-lt"/>
                        </a:rPr>
                        <a:t>8</a:t>
                      </a:r>
                    </a:p>
                  </a:txBody>
                  <a:tcPr marL="68580" marR="68580" marT="34290" marB="34290" anchor="ctr"/>
                </a:tc>
                <a:tc>
                  <a:txBody>
                    <a:bodyPr/>
                    <a:lstStyle/>
                    <a:p>
                      <a:pPr algn="ctr"/>
                      <a:r>
                        <a:rPr lang="en-US" sz="1400" b="0" i="0" dirty="0">
                          <a:latin typeface="+mn-lt"/>
                        </a:rPr>
                        <a:t>10</a:t>
                      </a:r>
                    </a:p>
                  </a:txBody>
                  <a:tcPr marL="68580" marR="68580" marT="34290" marB="34290" anchor="ctr"/>
                </a:tc>
                <a:extLst>
                  <a:ext uri="{0D108BD9-81ED-4DB2-BD59-A6C34878D82A}">
                    <a16:rowId xmlns:a16="http://schemas.microsoft.com/office/drawing/2014/main" val="568537164"/>
                  </a:ext>
                </a:extLst>
              </a:tr>
            </a:tbl>
          </a:graphicData>
        </a:graphic>
      </p:graphicFrame>
    </p:spTree>
    <p:extLst>
      <p:ext uri="{BB962C8B-B14F-4D97-AF65-F5344CB8AC3E}">
        <p14:creationId xmlns:p14="http://schemas.microsoft.com/office/powerpoint/2010/main" val="3604630649"/>
      </p:ext>
    </p:extLst>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AC361-0D7A-DC05-86B5-6DD77D322F5B}"/>
              </a:ext>
            </a:extLst>
          </p:cNvPr>
          <p:cNvSpPr>
            <a:spLocks noGrp="1"/>
          </p:cNvSpPr>
          <p:nvPr>
            <p:ph type="title"/>
          </p:nvPr>
        </p:nvSpPr>
        <p:spPr>
          <a:xfrm>
            <a:off x="287907" y="573377"/>
            <a:ext cx="3986276" cy="3996747"/>
          </a:xfrm>
          <a:noFill/>
        </p:spPr>
        <p:txBody>
          <a:bodyPr/>
          <a:lstStyle/>
          <a:p>
            <a:r>
              <a:rPr lang="en-US" dirty="0"/>
              <a:t>Thank you</a:t>
            </a:r>
          </a:p>
        </p:txBody>
      </p:sp>
      <p:sp>
        <p:nvSpPr>
          <p:cNvPr id="3" name="Content Placeholder 2">
            <a:extLst>
              <a:ext uri="{FF2B5EF4-FFF2-40B4-BE49-F238E27FC236}">
                <a16:creationId xmlns:a16="http://schemas.microsoft.com/office/drawing/2014/main" id="{1BE98EFF-197D-3136-70B9-7BBD30A48931}"/>
              </a:ext>
            </a:extLst>
          </p:cNvPr>
          <p:cNvSpPr>
            <a:spLocks noGrp="1"/>
          </p:cNvSpPr>
          <p:nvPr>
            <p:ph idx="1"/>
          </p:nvPr>
        </p:nvSpPr>
        <p:spPr>
          <a:xfrm>
            <a:off x="4954092" y="566379"/>
            <a:ext cx="3464953" cy="3986276"/>
          </a:xfrm>
          <a:noFill/>
        </p:spPr>
        <p:txBody>
          <a:bodyPr>
            <a:normAutofit/>
          </a:bodyPr>
          <a:lstStyle/>
          <a:p>
            <a:r>
              <a:rPr lang="en-US" dirty="0"/>
              <a:t>Brita Tamm</a:t>
            </a:r>
          </a:p>
          <a:p>
            <a:r>
              <a:rPr lang="en-US" dirty="0"/>
              <a:t>502-555-0152</a:t>
            </a:r>
          </a:p>
          <a:p>
            <a:r>
              <a:rPr lang="en-US" dirty="0"/>
              <a:t>brita@firstupconsultants.com</a:t>
            </a:r>
          </a:p>
          <a:p>
            <a:r>
              <a:rPr lang="en-US" dirty="0"/>
              <a:t>www.firstupconsultants.com</a:t>
            </a:r>
          </a:p>
        </p:txBody>
      </p:sp>
    </p:spTree>
    <p:extLst>
      <p:ext uri="{BB962C8B-B14F-4D97-AF65-F5344CB8AC3E}">
        <p14:creationId xmlns:p14="http://schemas.microsoft.com/office/powerpoint/2010/main" val="156248483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Large Language Models</a:t>
            </a:r>
          </a:p>
        </p:txBody>
      </p:sp>
      <p:sp>
        <p:nvSpPr>
          <p:cNvPr id="26"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marL="171450" lvl="1" indent="-171450"/>
            <a:r>
              <a:rPr lang="en-US" sz="2000" dirty="0"/>
              <a:t>Model name</a:t>
            </a:r>
          </a:p>
          <a:p>
            <a:pPr marL="171450" lvl="1" indent="-171450"/>
            <a:r>
              <a:rPr lang="en-US" sz="2000" dirty="0"/>
              <a:t>Company</a:t>
            </a:r>
          </a:p>
          <a:p>
            <a:pPr marL="171450" lvl="1" indent="-171450"/>
            <a:r>
              <a:rPr lang="en-US" sz="2000" dirty="0"/>
              <a:t>Access</a:t>
            </a:r>
          </a:p>
          <a:p>
            <a:pPr marL="171450" lvl="1" indent="-171450"/>
            <a:r>
              <a:rPr lang="en-US" sz="2000" dirty="0"/>
              <a:t>Number of parameters</a:t>
            </a:r>
          </a:p>
          <a:p>
            <a:pPr marL="171450" lvl="1" indent="-171450"/>
            <a:r>
              <a:rPr lang="en-US" sz="2000" dirty="0"/>
              <a:t>Context size</a:t>
            </a:r>
          </a:p>
          <a:p>
            <a:pPr marL="171450" lvl="1" indent="-171450"/>
            <a:r>
              <a:rPr lang="en-US" sz="2000" dirty="0"/>
              <a:t>LLM type</a:t>
            </a:r>
          </a:p>
        </p:txBody>
      </p:sp>
      <p:sp>
        <p:nvSpPr>
          <p:cNvPr id="7" name="Content Placeholder 2">
            <a:extLst>
              <a:ext uri="{FF2B5EF4-FFF2-40B4-BE49-F238E27FC236}">
                <a16:creationId xmlns:a16="http://schemas.microsoft.com/office/drawing/2014/main" id="{68A5FD2B-E3E5-1C2B-0151-21F216B14A33}"/>
              </a:ext>
            </a:extLst>
          </p:cNvPr>
          <p:cNvSpPr txBox="1">
            <a:spLocks/>
          </p:cNvSpPr>
          <p:nvPr/>
        </p:nvSpPr>
        <p:spPr>
          <a:xfrm>
            <a:off x="4810126" y="1369219"/>
            <a:ext cx="3686372" cy="3223260"/>
          </a:xfrm>
          <a:prstGeom prst="rect">
            <a:avLst/>
          </a:prstGeom>
          <a:noFill/>
        </p:spPr>
        <p:txBody>
          <a:bodyPr vert="horz" lIns="68580" tIns="34290" rIns="68580" bIns="34290" rtlCol="0">
            <a:normAutofit/>
          </a:bodyPr>
          <a:lstStyle/>
          <a:p>
            <a:pPr marL="171450" lvl="1" indent="-171450">
              <a:lnSpc>
                <a:spcPct val="90000"/>
              </a:lnSpc>
              <a:spcBef>
                <a:spcPts val="750"/>
              </a:spcBef>
              <a:spcAft>
                <a:spcPts val="600"/>
              </a:spcAft>
              <a:buClr>
                <a:schemeClr val="accent2"/>
              </a:buClr>
            </a:pPr>
            <a:r>
              <a:rPr kumimoji="0" lang="en-US" sz="2000" b="0" i="0" u="none" strike="noStrike" kern="1200" cap="none" spc="0" normalizeH="0" baseline="0" noProof="0" dirty="0">
                <a:ln>
                  <a:noFill/>
                </a:ln>
                <a:solidFill>
                  <a:schemeClr val="tx1"/>
                </a:solidFill>
                <a:effectLst/>
                <a:uLnTx/>
                <a:uFillTx/>
                <a:latin typeface="+mn-lt"/>
                <a:ea typeface="+mn-ea"/>
                <a:cs typeface="+mn-cs"/>
              </a:rPr>
              <a:t>Llama 3.1</a:t>
            </a:r>
            <a:r>
              <a:rPr lang="en-US" sz="2000" dirty="0"/>
              <a:t> 405B Instruct</a:t>
            </a:r>
            <a:endParaRPr kumimoji="0" lang="en-US" sz="2000" b="0" i="0" u="none" strike="noStrike" kern="1200" cap="none" spc="0" normalizeH="0" baseline="0" noProof="0" dirty="0">
              <a:ln>
                <a:noFill/>
              </a:ln>
              <a:solidFill>
                <a:schemeClr val="tx1"/>
              </a:solidFill>
              <a:effectLst/>
              <a:uLnTx/>
              <a:uFillTx/>
              <a:latin typeface="+mn-lt"/>
              <a:ea typeface="+mn-ea"/>
              <a:cs typeface="+mn-cs"/>
            </a:endParaRPr>
          </a:p>
          <a:p>
            <a:pPr marL="171450" marR="0" lvl="1" indent="-171450" algn="l" defTabSz="685800" rtl="0" eaLnBrk="1" fontAlgn="auto" latinLnBrk="0" hangingPunct="1">
              <a:lnSpc>
                <a:spcPct val="90000"/>
              </a:lnSpc>
              <a:spcBef>
                <a:spcPts val="750"/>
              </a:spcBef>
              <a:spcAft>
                <a:spcPts val="600"/>
              </a:spcAft>
              <a:buClr>
                <a:schemeClr val="accent2"/>
              </a:buClr>
              <a:buSzTx/>
              <a:tabLst/>
              <a:defRPr/>
            </a:pPr>
            <a:r>
              <a:rPr kumimoji="0" lang="en-US" sz="2000" b="0" i="0" u="none" strike="noStrike" kern="1200" cap="none" spc="0" normalizeH="0" baseline="0" noProof="0" dirty="0">
                <a:ln>
                  <a:noFill/>
                </a:ln>
                <a:solidFill>
                  <a:schemeClr val="tx1"/>
                </a:solidFill>
                <a:effectLst/>
                <a:uLnTx/>
                <a:uFillTx/>
                <a:latin typeface="+mn-lt"/>
                <a:ea typeface="+mn-ea"/>
                <a:cs typeface="+mn-cs"/>
              </a:rPr>
              <a:t>Meta</a:t>
            </a:r>
          </a:p>
          <a:p>
            <a:pPr marL="171450" marR="0" lvl="1" indent="-171450" algn="l" defTabSz="685800" rtl="0" eaLnBrk="1" fontAlgn="auto" latinLnBrk="0" hangingPunct="1">
              <a:lnSpc>
                <a:spcPct val="90000"/>
              </a:lnSpc>
              <a:spcBef>
                <a:spcPts val="750"/>
              </a:spcBef>
              <a:spcAft>
                <a:spcPts val="600"/>
              </a:spcAft>
              <a:buClr>
                <a:schemeClr val="accent2"/>
              </a:buClr>
              <a:buSzTx/>
              <a:tabLst/>
              <a:defRPr/>
            </a:pPr>
            <a:r>
              <a:rPr kumimoji="0" lang="en-US" sz="2000" b="0" i="0" u="none" strike="noStrike" kern="1200" cap="none" spc="0" normalizeH="0" baseline="0" noProof="0" dirty="0">
                <a:ln>
                  <a:noFill/>
                </a:ln>
                <a:solidFill>
                  <a:schemeClr val="tx1"/>
                </a:solidFill>
                <a:effectLst/>
                <a:uLnTx/>
                <a:uFillTx/>
                <a:latin typeface="+mn-lt"/>
                <a:ea typeface="+mn-ea"/>
                <a:cs typeface="+mn-cs"/>
              </a:rPr>
              <a:t>Open source</a:t>
            </a:r>
          </a:p>
          <a:p>
            <a:pPr marL="171450" marR="0" lvl="1" indent="-171450" algn="l" defTabSz="685800" rtl="0" eaLnBrk="1" fontAlgn="auto" latinLnBrk="0" hangingPunct="1">
              <a:lnSpc>
                <a:spcPct val="90000"/>
              </a:lnSpc>
              <a:spcBef>
                <a:spcPts val="750"/>
              </a:spcBef>
              <a:spcAft>
                <a:spcPts val="600"/>
              </a:spcAft>
              <a:buClr>
                <a:schemeClr val="accent2"/>
              </a:buClr>
              <a:buSzTx/>
              <a:tabLst/>
              <a:defRPr/>
            </a:pPr>
            <a:r>
              <a:rPr lang="en-US" sz="2000" dirty="0"/>
              <a:t>405 Billion parameters</a:t>
            </a:r>
          </a:p>
          <a:p>
            <a:pPr marL="171450" lvl="1" indent="-171450">
              <a:lnSpc>
                <a:spcPct val="90000"/>
              </a:lnSpc>
              <a:spcBef>
                <a:spcPts val="750"/>
              </a:spcBef>
              <a:spcAft>
                <a:spcPts val="600"/>
              </a:spcAft>
              <a:buClr>
                <a:schemeClr val="accent2"/>
              </a:buClr>
            </a:pPr>
            <a:r>
              <a:rPr lang="en-US" sz="2000" dirty="0"/>
              <a:t>128,000 (128K) tokens</a:t>
            </a:r>
          </a:p>
          <a:p>
            <a:pPr marL="171450" lvl="1" indent="-171450">
              <a:lnSpc>
                <a:spcPct val="90000"/>
              </a:lnSpc>
              <a:spcBef>
                <a:spcPts val="750"/>
              </a:spcBef>
              <a:spcAft>
                <a:spcPts val="600"/>
              </a:spcAft>
              <a:buClr>
                <a:schemeClr val="accent2"/>
              </a:buClr>
            </a:pPr>
            <a:r>
              <a:rPr lang="en-US" sz="2000" dirty="0"/>
              <a:t>Instruction fine-tuned</a:t>
            </a: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val="27372412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Sentiment Analysis</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algn="just"/>
            <a:r>
              <a:rPr lang="en-IN" sz="1800" b="1" dirty="0">
                <a:solidFill>
                  <a:schemeClr val="accent5">
                    <a:lumMod val="50000"/>
                  </a:schemeClr>
                </a:solidFill>
              </a:rPr>
              <a:t>Identify sentiment of following sentence as either positive or negative.</a:t>
            </a:r>
            <a:r>
              <a:rPr lang="en-IN" sz="1800" dirty="0">
                <a:solidFill>
                  <a:schemeClr val="accent5">
                    <a:lumMod val="50000"/>
                  </a:schemeClr>
                </a:solidFill>
              </a:rPr>
              <a:t> </a:t>
            </a:r>
          </a:p>
          <a:p>
            <a:pPr algn="just"/>
            <a:r>
              <a:rPr lang="en-IN" sz="1800" dirty="0">
                <a:solidFill>
                  <a:schemeClr val="accent5">
                    <a:lumMod val="50000"/>
                  </a:schemeClr>
                </a:solidFill>
              </a:rPr>
              <a:t>I like “Harry Potter and the Goblet of Fire” book very much. </a:t>
            </a:r>
          </a:p>
          <a:p>
            <a:pPr algn="just"/>
            <a:endParaRPr lang="en-US" sz="1800" dirty="0">
              <a:solidFill>
                <a:schemeClr val="accent5">
                  <a:lumMod val="50000"/>
                </a:schemeClr>
              </a:solidFill>
            </a:endParaRP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en-IN" sz="1800" dirty="0">
                <a:solidFill>
                  <a:schemeClr val="accent4">
                    <a:lumMod val="50000"/>
                  </a:schemeClr>
                </a:solidFill>
              </a:rPr>
              <a:t>The sentiment of the sentence “I like ‘Harry Potter and the Goblet of Fire’ book very much” is </a:t>
            </a:r>
            <a:r>
              <a:rPr lang="en-IN" sz="1800" b="1" dirty="0">
                <a:solidFill>
                  <a:schemeClr val="accent4">
                    <a:lumMod val="50000"/>
                  </a:schemeClr>
                </a:solidFill>
              </a:rPr>
              <a:t>Positive</a:t>
            </a:r>
            <a:r>
              <a:rPr lang="en-IN" sz="1800" dirty="0">
                <a:solidFill>
                  <a:schemeClr val="accent4">
                    <a:lumMod val="50000"/>
                  </a:schemeClr>
                </a:solidFill>
              </a:rPr>
              <a:t>.</a:t>
            </a:r>
          </a:p>
          <a:p>
            <a:pPr algn="just"/>
            <a:r>
              <a:rPr lang="en-IN" sz="1800" dirty="0">
                <a:solidFill>
                  <a:schemeClr val="accent4">
                    <a:lumMod val="50000"/>
                  </a:schemeClr>
                </a:solidFill>
              </a:rPr>
              <a:t>The word </a:t>
            </a:r>
            <a:r>
              <a:rPr lang="en-IN" sz="1800" b="1" dirty="0">
                <a:solidFill>
                  <a:schemeClr val="accent4">
                    <a:lumMod val="50000"/>
                  </a:schemeClr>
                </a:solidFill>
              </a:rPr>
              <a:t>“like”</a:t>
            </a:r>
            <a:r>
              <a:rPr lang="en-IN" sz="1800" dirty="0">
                <a:solidFill>
                  <a:schemeClr val="accent4">
                    <a:lumMod val="50000"/>
                  </a:schemeClr>
                </a:solidFill>
              </a:rPr>
              <a:t> and the phrase </a:t>
            </a:r>
            <a:r>
              <a:rPr lang="en-IN" sz="1800" b="1" dirty="0">
                <a:solidFill>
                  <a:schemeClr val="accent4">
                    <a:lumMod val="50000"/>
                  </a:schemeClr>
                </a:solidFill>
              </a:rPr>
              <a:t>“very much”</a:t>
            </a:r>
            <a:r>
              <a:rPr lang="en-IN" sz="1800" dirty="0">
                <a:solidFill>
                  <a:schemeClr val="accent4">
                    <a:lumMod val="50000"/>
                  </a:schemeClr>
                </a:solidFill>
              </a:rPr>
              <a:t> both indicate a </a:t>
            </a:r>
            <a:r>
              <a:rPr lang="en-IN" sz="1800" b="1" dirty="0">
                <a:solidFill>
                  <a:schemeClr val="accent4">
                    <a:lumMod val="50000"/>
                  </a:schemeClr>
                </a:solidFill>
              </a:rPr>
              <a:t>strong positive sentiment</a:t>
            </a:r>
            <a:r>
              <a:rPr lang="en-IN" sz="1800" dirty="0">
                <a:solidFill>
                  <a:schemeClr val="accent4">
                    <a:lumMod val="50000"/>
                  </a:schemeClr>
                </a:solidFill>
              </a:rPr>
              <a:t>, suggesting that the speaker has a very positive opinion of the book.</a:t>
            </a:r>
            <a:r>
              <a:rPr lang="hi-IN" sz="1800" dirty="0"/>
              <a:t> </a:t>
            </a:r>
            <a:endParaRPr lang="en-US" sz="1800" dirty="0"/>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11276497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Summarization</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fontScale="85000" lnSpcReduction="20000"/>
          </a:bodyPr>
          <a:lstStyle/>
          <a:p>
            <a:pPr algn="just"/>
            <a:r>
              <a:rPr lang="en-IN" sz="1900" b="1" dirty="0">
                <a:solidFill>
                  <a:schemeClr val="accent5">
                    <a:lumMod val="50000"/>
                  </a:schemeClr>
                </a:solidFill>
              </a:rPr>
              <a:t>Summarize the following paragraph.</a:t>
            </a:r>
          </a:p>
          <a:p>
            <a:pPr algn="just"/>
            <a:r>
              <a:rPr lang="en-IN" sz="1900" dirty="0">
                <a:solidFill>
                  <a:schemeClr val="accent5">
                    <a:lumMod val="50000"/>
                  </a:schemeClr>
                </a:solidFill>
              </a:rPr>
              <a:t>A chemical reaction is a process that leads to the chemical transformation of one set of chemical substances to another. When chemical reactions occur, the atoms are rearranged and the reaction is accompanied by an energy change as new products are generated. Classically, chemical reactions encompass changes that only involve the positions of electrons in the forming and breaking of chemical bonds between atoms, with no change to the nuclei (no change to the elements present), and can often be described by a chemical equation. </a:t>
            </a:r>
          </a:p>
          <a:p>
            <a:pPr algn="just"/>
            <a:endParaRPr lang="en-US" sz="1800" dirty="0">
              <a:solidFill>
                <a:schemeClr val="accent5">
                  <a:lumMod val="50000"/>
                </a:schemeClr>
              </a:solidFill>
            </a:endParaRP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en-IN" sz="1600" dirty="0">
                <a:solidFill>
                  <a:schemeClr val="accent4">
                    <a:lumMod val="50000"/>
                  </a:schemeClr>
                </a:solidFill>
              </a:rPr>
              <a:t>A chemical reaction transforms one set of substances into another by rearranging atoms and changing energy levels. This process typically involves changes in electron positions and chemical bonds without altering the elements themselves, and is often represented by a chemical equation.</a:t>
            </a:r>
            <a:r>
              <a:rPr lang="hi-IN" sz="1600" dirty="0"/>
              <a:t> </a:t>
            </a:r>
            <a:endParaRPr lang="en-US" sz="1600" dirty="0"/>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112764978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Machine Translation</a:t>
            </a:r>
          </a:p>
        </p:txBody>
      </p:sp>
      <p:sp>
        <p:nvSpPr>
          <p:cNvPr id="3" name="Content Placeholder 2">
            <a:extLst>
              <a:ext uri="{FF2B5EF4-FFF2-40B4-BE49-F238E27FC236}">
                <a16:creationId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algn="just"/>
            <a:r>
              <a:rPr lang="en-IN" sz="1800" b="1" dirty="0">
                <a:solidFill>
                  <a:schemeClr val="accent5">
                    <a:lumMod val="50000"/>
                  </a:schemeClr>
                </a:solidFill>
              </a:rPr>
              <a:t>Translate following English sentences in Hindi sentences.</a:t>
            </a:r>
          </a:p>
          <a:p>
            <a:pPr algn="just"/>
            <a:r>
              <a:rPr lang="en-IN" sz="1800" dirty="0">
                <a:solidFill>
                  <a:schemeClr val="accent5">
                    <a:lumMod val="50000"/>
                  </a:schemeClr>
                </a:solidFill>
              </a:rPr>
              <a:t>Particle accelerator is a machine that uses electromagnetic fields to propel charged particles to very high speeds and energies to contain them in well defined beams.</a:t>
            </a:r>
            <a:endParaRPr lang="en-US" sz="1800" dirty="0">
              <a:solidFill>
                <a:schemeClr val="accent5">
                  <a:lumMod val="50000"/>
                </a:schemeClr>
              </a:solidFill>
            </a:endParaRPr>
          </a:p>
        </p:txBody>
      </p:sp>
      <p:sp>
        <p:nvSpPr>
          <p:cNvPr id="4" name="Content Placeholder 3">
            <a:extLst>
              <a:ext uri="{FF2B5EF4-FFF2-40B4-BE49-F238E27FC236}">
                <a16:creationId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hi-IN" sz="1800" dirty="0">
                <a:solidFill>
                  <a:schemeClr val="accent4">
                    <a:lumMod val="50000"/>
                  </a:schemeClr>
                </a:solidFill>
              </a:rPr>
              <a:t>कण त्वरक एक मशीन है जो विद्युत चुम्बकीय क्षेत्रों का उपयोग करके आवेशित कणों को बहुत अधिक गति और ऊर्जा प्रदान करती है और उन्हें अच्छी तरह से परिभाषित किरणों में सीमित रखने के लिए।</a:t>
            </a:r>
            <a:endParaRPr lang="en-US" sz="1800" dirty="0"/>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a:solidFill>
                  <a:schemeClr val="accent2">
                    <a:lumMod val="50000"/>
                  </a:schemeClr>
                </a:solidFill>
              </a:rPr>
              <a:t>*Meta-Llama-3.1-8B-Instruct</a:t>
            </a:r>
          </a:p>
        </p:txBody>
      </p:sp>
    </p:spTree>
    <p:extLst>
      <p:ext uri="{BB962C8B-B14F-4D97-AF65-F5344CB8AC3E}">
        <p14:creationId xmlns:p14="http://schemas.microsoft.com/office/powerpoint/2010/main" val="1127649784"/>
      </p:ext>
    </p:extLst>
  </p:cSld>
  <p:clrMapOvr>
    <a:masterClrMapping/>
  </p:clrMapOvr>
</p:sld>
</file>

<file path=ppt/theme/theme1.xml><?xml version="1.0" encoding="utf-8"?>
<a:theme xmlns:a="http://schemas.openxmlformats.org/drawingml/2006/main" name="Custom">
  <a:themeElements>
    <a:clrScheme name="TM78504181">
      <a:dk1>
        <a:srgbClr val="000000"/>
      </a:dk1>
      <a:lt1>
        <a:srgbClr val="FFFFFF"/>
      </a:lt1>
      <a:dk2>
        <a:srgbClr val="FFF8F4"/>
      </a:dk2>
      <a:lt2>
        <a:srgbClr val="E8E8E8"/>
      </a:lt2>
      <a:accent1>
        <a:srgbClr val="EE7660"/>
      </a:accent1>
      <a:accent2>
        <a:srgbClr val="4D90EF"/>
      </a:accent2>
      <a:accent3>
        <a:srgbClr val="5B5160"/>
      </a:accent3>
      <a:accent4>
        <a:srgbClr val="2BC2B4"/>
      </a:accent4>
      <a:accent5>
        <a:srgbClr val="C097F8"/>
      </a:accent5>
      <a:accent6>
        <a:srgbClr val="FF9413"/>
      </a:accent6>
      <a:hlink>
        <a:srgbClr val="467886"/>
      </a:hlink>
      <a:folHlink>
        <a:srgbClr val="96607D"/>
      </a:folHlink>
    </a:clrScheme>
    <a:fontScheme name="Custom 49">
      <a:majorFont>
        <a:latin typeface="Tw Cen MT"/>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TM78504181_Win32_SL_V11" id="{D9600F65-346D-4C25-A611-673E5C44A142}" vid="{299F2556-E258-444F-A1E6-FA759CE2285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1285E733-8340-4FDD-A6FC-B22F1B75E4E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A3165DE6-2DCE-44FC-94B7-A499559DBF8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3.xml><?xml version="1.0" encoding="utf-8"?>
<ds:datastoreItem xmlns:ds="http://schemas.openxmlformats.org/officeDocument/2006/customXml" ds:itemID="{67FFD73E-D96B-4428-99CD-717A4897D3B4}">
  <ds:schemaRefs>
    <ds:schemaRef ds:uri="http://schemas.microsoft.com/sharepoint/v3/contenttype/forms"/>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1237</TotalTime>
  <Words>2626</Words>
  <Application>Microsoft Office PowerPoint</Application>
  <PresentationFormat>On-screen Show (16:9)</PresentationFormat>
  <Paragraphs>580</Paragraphs>
  <Slides>53</Slides>
  <Notes>53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53</vt:i4>
      </vt:variant>
    </vt:vector>
  </HeadingPairs>
  <TitlesOfParts>
    <vt:vector size="60" baseType="lpstr">
      <vt:lpstr>Aptos</vt:lpstr>
      <vt:lpstr>Arial</vt:lpstr>
      <vt:lpstr>Avenir Next LT Pro</vt:lpstr>
      <vt:lpstr>Avenir Next LT Pro Light</vt:lpstr>
      <vt:lpstr>Calibri</vt:lpstr>
      <vt:lpstr>Tw Cen MT</vt:lpstr>
      <vt:lpstr>Custom</vt:lpstr>
      <vt:lpstr>Introduction to  Large Language Models From Foundation to Real World Applications   Pritam Prakash Shete Scientific Officer G Computer Division, BARC</vt:lpstr>
      <vt:lpstr>Agenda</vt:lpstr>
      <vt:lpstr>Introduction</vt:lpstr>
      <vt:lpstr>Introduction</vt:lpstr>
      <vt:lpstr>Large Language Models</vt:lpstr>
      <vt:lpstr>Large Language Models</vt:lpstr>
      <vt:lpstr>Sentiment Analysis</vt:lpstr>
      <vt:lpstr>Summarization</vt:lpstr>
      <vt:lpstr>Machine Translation</vt:lpstr>
      <vt:lpstr>Prompt Engineering</vt:lpstr>
      <vt:lpstr>Prompt</vt:lpstr>
      <vt:lpstr>Inference</vt:lpstr>
      <vt:lpstr>Prompt Completion</vt:lpstr>
      <vt:lpstr>In Context Learning</vt:lpstr>
      <vt:lpstr>Context Window</vt:lpstr>
      <vt:lpstr>Task Examples</vt:lpstr>
      <vt:lpstr>Zero Shot Inference</vt:lpstr>
      <vt:lpstr>One Shot Inference</vt:lpstr>
      <vt:lpstr>Few Shot Inference</vt:lpstr>
      <vt:lpstr>Training Large Language Models</vt:lpstr>
      <vt:lpstr>Model Pre-training</vt:lpstr>
      <vt:lpstr>Instruction Fine Tuning</vt:lpstr>
      <vt:lpstr>Reinforcement Learning with Human Feedback</vt:lpstr>
      <vt:lpstr>Retrieval Augmented Generation</vt:lpstr>
      <vt:lpstr>Retrieval Augmented Generation</vt:lpstr>
      <vt:lpstr>Sahaayak – Retrieval Augmented Generation</vt:lpstr>
      <vt:lpstr>Sahaayak – Retrieval Augmented Generation</vt:lpstr>
      <vt:lpstr>Sahaayak – BARC Documents</vt:lpstr>
      <vt:lpstr>Sahaayak – BARC Documents</vt:lpstr>
      <vt:lpstr>Pragya – Machine Learning Cluster</vt:lpstr>
      <vt:lpstr>Falcon 180B On Pragya</vt:lpstr>
      <vt:lpstr>Code Generation</vt:lpstr>
      <vt:lpstr>Code Generation</vt:lpstr>
      <vt:lpstr>Code Generation</vt:lpstr>
      <vt:lpstr>Virtual Assistants</vt:lpstr>
      <vt:lpstr>Medical Diagnosis</vt:lpstr>
      <vt:lpstr>Creative Writing</vt:lpstr>
      <vt:lpstr>Education</vt:lpstr>
      <vt:lpstr>NVIDIA GPU Comparison</vt:lpstr>
      <vt:lpstr>Conclusions</vt:lpstr>
      <vt:lpstr>Thank you</vt:lpstr>
      <vt:lpstr>Speaking engagement metrics</vt:lpstr>
      <vt:lpstr>The power of communication</vt:lpstr>
      <vt:lpstr>Overcoming nervousness</vt:lpstr>
      <vt:lpstr>Engaging the audience</vt:lpstr>
      <vt:lpstr>Selecting visual aids </vt:lpstr>
      <vt:lpstr>Effective delivery techniques</vt:lpstr>
      <vt:lpstr>Navigating Q&amp;A sessions</vt:lpstr>
      <vt:lpstr>Speaking impact</vt:lpstr>
      <vt:lpstr>Dynamic delivery</vt:lpstr>
      <vt:lpstr>Final tips &amp; takeaways</vt:lpstr>
      <vt:lpstr>Speaking engagement metrics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cp:lastModifiedBy>Prachi Shete</cp:lastModifiedBy>
  <cp:revision>893</cp:revision>
  <dcterms:created xsi:type="dcterms:W3CDTF">2024-01-11T14:50:00Z</dcterms:created>
  <dcterms:modified xsi:type="dcterms:W3CDTF">2024-10-12T07:11:48Z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